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7" r:id="rId2"/>
    <p:sldId id="286" r:id="rId3"/>
    <p:sldId id="28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5SsRTt5KVS65r2eZy20Sw==" hashData="L6yZwtkzyZ/jZTV3+n/sPbIEN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10" autoAdjust="0"/>
    <p:restoredTop sz="94660"/>
  </p:normalViewPr>
  <p:slideViewPr>
    <p:cSldViewPr>
      <p:cViewPr>
        <p:scale>
          <a:sx n="88" d="100"/>
          <a:sy n="88" d="100"/>
        </p:scale>
        <p:origin x="-883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312E427-9CA0-4CDC-9725-01D1B317CE54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16D96B-00E3-4DBF-AC31-69DEA87E4C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2957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683B8-103F-4BDC-B420-36A2A07632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280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C11FE-D28D-424E-A3CF-F6BEA642E4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7312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E9C84-1085-4E71-97A8-0938CB5965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2650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F0B6F8-99D0-456E-B6B9-550C07BEAA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4958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D11A8-C6B8-4288-855D-E1C5179D5C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7388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4C0B4-E1F5-478C-83D2-73AB5713B4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9886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2BB9-7E57-4506-A1DB-D6F607E928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0736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B02F6-5D6C-4F71-9E13-180140802C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1441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52591-D334-4365-AA51-878195A6CD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1823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2A18F-0A53-4A9F-A86D-E6F9324189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9814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29A05-9B06-4DAA-AC84-DF3E66294C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027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bg1"/>
            </a:gs>
            <a:gs pos="76000">
              <a:schemeClr val="tx1"/>
            </a:gs>
            <a:gs pos="89000">
              <a:schemeClr val="bg2">
                <a:lumMod val="75000"/>
              </a:schemeClr>
            </a:gs>
            <a:gs pos="81000">
              <a:schemeClr val="tx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AABAF6-0BAF-4ECA-8292-2B69596921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5.bin"/><Relationship Id="rId26" Type="http://schemas.openxmlformats.org/officeDocument/2006/relationships/audio" Target="../media/audio9.bin"/><Relationship Id="rId39" Type="http://schemas.openxmlformats.org/officeDocument/2006/relationships/image" Target="../media/image33.jpeg"/><Relationship Id="rId21" Type="http://schemas.openxmlformats.org/officeDocument/2006/relationships/image" Target="../media/image23.jpeg"/><Relationship Id="rId34" Type="http://schemas.openxmlformats.org/officeDocument/2006/relationships/audio" Target="../media/audio13.bin"/><Relationship Id="rId42" Type="http://schemas.openxmlformats.org/officeDocument/2006/relationships/image" Target="../media/image35.gif"/><Relationship Id="rId47" Type="http://schemas.openxmlformats.org/officeDocument/2006/relationships/image" Target="../media/image39.jpeg"/><Relationship Id="rId50" Type="http://schemas.openxmlformats.org/officeDocument/2006/relationships/image" Target="../media/image41.jpeg"/><Relationship Id="rId55" Type="http://schemas.openxmlformats.org/officeDocument/2006/relationships/image" Target="../media/image45.jpeg"/><Relationship Id="rId7" Type="http://schemas.openxmlformats.org/officeDocument/2006/relationships/image" Target="../media/image14.gif"/><Relationship Id="rId12" Type="http://schemas.openxmlformats.org/officeDocument/2006/relationships/audio" Target="../media/audio3.bin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image" Target="../media/image32.jpeg"/><Relationship Id="rId46" Type="http://schemas.openxmlformats.org/officeDocument/2006/relationships/image" Target="../media/image38.jpeg"/><Relationship Id="rId59" Type="http://schemas.openxmlformats.org/officeDocument/2006/relationships/image" Target="../media/image49.png"/><Relationship Id="rId2" Type="http://schemas.openxmlformats.org/officeDocument/2006/relationships/image" Target="../media/image9.png"/><Relationship Id="rId16" Type="http://schemas.openxmlformats.org/officeDocument/2006/relationships/audio" Target="../media/audio1.bin"/><Relationship Id="rId20" Type="http://schemas.openxmlformats.org/officeDocument/2006/relationships/audio" Target="../media/audio6.bin"/><Relationship Id="rId29" Type="http://schemas.openxmlformats.org/officeDocument/2006/relationships/image" Target="../media/image27.jpeg"/><Relationship Id="rId41" Type="http://schemas.microsoft.com/office/2007/relationships/hdphoto" Target="../media/hdphoto1.wdp"/><Relationship Id="rId54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gif"/><Relationship Id="rId24" Type="http://schemas.openxmlformats.org/officeDocument/2006/relationships/audio" Target="../media/audio8.bin"/><Relationship Id="rId32" Type="http://schemas.openxmlformats.org/officeDocument/2006/relationships/audio" Target="../media/audio12.bin"/><Relationship Id="rId37" Type="http://schemas.openxmlformats.org/officeDocument/2006/relationships/audio" Target="../media/audio14.bin"/><Relationship Id="rId40" Type="http://schemas.openxmlformats.org/officeDocument/2006/relationships/image" Target="../media/image34.png"/><Relationship Id="rId45" Type="http://schemas.microsoft.com/office/2007/relationships/hdphoto" Target="../media/hdphoto2.wdp"/><Relationship Id="rId53" Type="http://schemas.openxmlformats.org/officeDocument/2006/relationships/image" Target="../media/image43.gif"/><Relationship Id="rId58" Type="http://schemas.openxmlformats.org/officeDocument/2006/relationships/image" Target="../media/image48.png"/><Relationship Id="rId5" Type="http://schemas.openxmlformats.org/officeDocument/2006/relationships/image" Target="../media/image12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0.bin"/><Relationship Id="rId36" Type="http://schemas.openxmlformats.org/officeDocument/2006/relationships/image" Target="../media/image31.png"/><Relationship Id="rId49" Type="http://schemas.openxmlformats.org/officeDocument/2006/relationships/image" Target="../media/image40.jpeg"/><Relationship Id="rId57" Type="http://schemas.openxmlformats.org/officeDocument/2006/relationships/image" Target="../media/image47.png"/><Relationship Id="rId10" Type="http://schemas.openxmlformats.org/officeDocument/2006/relationships/image" Target="../media/image17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7.png"/><Relationship Id="rId52" Type="http://schemas.openxmlformats.org/officeDocument/2006/relationships/image" Target="../media/image42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4.bin"/><Relationship Id="rId22" Type="http://schemas.openxmlformats.org/officeDocument/2006/relationships/audio" Target="../media/audio7.bin"/><Relationship Id="rId27" Type="http://schemas.openxmlformats.org/officeDocument/2006/relationships/image" Target="../media/image26.jpeg"/><Relationship Id="rId30" Type="http://schemas.openxmlformats.org/officeDocument/2006/relationships/audio" Target="../media/audio11.bin"/><Relationship Id="rId35" Type="http://schemas.openxmlformats.org/officeDocument/2006/relationships/image" Target="../media/image30.jpeg"/><Relationship Id="rId43" Type="http://schemas.openxmlformats.org/officeDocument/2006/relationships/image" Target="../media/image36.png"/><Relationship Id="rId48" Type="http://schemas.openxmlformats.org/officeDocument/2006/relationships/audio" Target="../media/audio15.bin"/><Relationship Id="rId56" Type="http://schemas.openxmlformats.org/officeDocument/2006/relationships/image" Target="../media/image46.jpeg"/><Relationship Id="rId8" Type="http://schemas.openxmlformats.org/officeDocument/2006/relationships/image" Target="../media/image15.gif"/><Relationship Id="rId51" Type="http://schemas.openxmlformats.org/officeDocument/2006/relationships/image" Target="../media/image4.gif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3.wav">
            <a:hlinkClick r:id="" action="ppaction://media"/>
          </p:cNvPr>
          <p:cNvPicPr>
            <a:picLocks noRot="1" noChangeAspect="1"/>
          </p:cNvPicPr>
          <p:nvPr>
            <a:wavAudioFile r:embed="rId1" name="3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92075"/>
            <a:ext cx="8894762" cy="665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le s881.wav">
            <a:hlinkClick r:id="" action="ppaction://media"/>
          </p:cNvPr>
          <p:cNvPicPr>
            <a:picLocks noRot="1" noChangeAspect="1"/>
          </p:cNvPicPr>
          <p:nvPr>
            <a:wavAudioFile r:embed="rId2" name="le sud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163" y="1446213"/>
            <a:ext cx="4016375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/>
          <p:nvPr/>
        </p:nvSpPr>
        <p:spPr bwMode="auto">
          <a:xfrm rot="19436957">
            <a:off x="5416550" y="2787650"/>
            <a:ext cx="1371600" cy="1331913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3" name="Cadre 12"/>
          <p:cNvSpPr/>
          <p:nvPr/>
        </p:nvSpPr>
        <p:spPr>
          <a:xfrm>
            <a:off x="611188" y="482600"/>
            <a:ext cx="7993062" cy="5899150"/>
          </a:xfrm>
          <a:prstGeom prst="frame">
            <a:avLst>
              <a:gd name="adj1" fmla="val 1970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473" y="1342085"/>
            <a:ext cx="4585988" cy="4223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christelle\Desktop\renault\Renaud-201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780" y="1556792"/>
            <a:ext cx="3920372" cy="3904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3188" y="166688"/>
            <a:ext cx="8856662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611188" y="476250"/>
            <a:ext cx="7921625" cy="5905500"/>
          </a:xfrm>
          <a:prstGeom prst="frame">
            <a:avLst>
              <a:gd name="adj1" fmla="val 197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05075" y="512763"/>
            <a:ext cx="4103687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619250" y="1268413"/>
            <a:ext cx="5875338" cy="4248150"/>
          </a:xfrm>
          <a:prstGeom prst="frame">
            <a:avLst>
              <a:gd name="adj1" fmla="val 3064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767013" y="2090738"/>
            <a:ext cx="3527425" cy="2676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01. J'ai embrassé un flic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02. Les mots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03. Toujours debout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04. Héloïse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05. La nuit en taule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06. Petit bonhomme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07. Hyper Casher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08.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Mulholland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Drive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09. La vie est moche et c'est trop court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10. Mon anniv'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11. Dylan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12. Petite fille slave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13. Ta batterie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14. Pour Karim, pour Fabien -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Hidden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Track</a:t>
            </a:r>
            <a:endParaRPr lang="fr-FR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25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131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3944" y="3693319"/>
            <a:ext cx="22796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32" y="6416196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676" y="6421437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681" y="2044981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3816" y="2044981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56" descr="C:\Users\Marie-Jose\Desktop\NUMEROS JUKEBOX NOIR\1 (FILEminimizer).jpg">
            <a:hlinkClick r:id="" action="ppaction://noaction" highlightClick="1">
              <a:snd r:embed="rId12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417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3741738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0767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" descr="C:\Users\Marie-Jose\Desktop\NUMEROS JUKEBOX NOIR\5 (FILEminimizer).jpg">
            <a:hlinkClick r:id="" action="ppaction://noaction" highlightClick="1">
              <a:snd r:embed="rId20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4084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6" descr="C:\Users\Marie-Jose\Desktop\NUMEROS JUKEBOX NOIR\6 (FILEminimizer).jpg">
            <a:hlinkClick r:id="" action="ppaction://noaction" highlightClick="1">
              <a:snd r:embed="rId22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47386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7" descr="C:\Users\Marie-Jose\Desktop\NUMEROS JUKEBOX NOIR\7 (FILEminimizer).jpg">
            <a:hlinkClick r:id="" action="ppaction://noaction" highlightClick="1">
              <a:snd r:embed="rId24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8" y="507047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26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10038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28" name="11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4064000"/>
            <a:ext cx="48260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0" name="12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440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3" descr="C:\Users\Marie-Jose\Desktop\NUMEROS JUKEBOX NOIR\13 (FILEminimizer).jpg">
            <a:hlinkClick r:id="" action="ppaction://noaction" highlightClick="1">
              <a:snd r:embed="rId32" name="13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5988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4" descr="C:\Users\Marie-Jose\Desktop\NUMEROS JUKEBOX NOIR\14 (FILEminimizer).jpg">
            <a:hlinkClick r:id="" action="ppaction://noaction" highlightClick="1">
              <a:snd r:embed="rId34" name="14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507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0" y="992188"/>
            <a:ext cx="1400175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37" name="10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732213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" descr="C:\Users\christelle\Desktop\ddddd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63" y="5203825"/>
            <a:ext cx="1295400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866" y="5075237"/>
            <a:ext cx="691989" cy="919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9" descr="C:\Users\Marie-Jose\Desktop\NUMEROS JUKEBOX NOIR\9 (FILEminimizer).jpg">
            <a:hlinkClick r:id="" action="ppaction://noaction" highlightClick="1">
              <a:snd r:embed="rId48" name="9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43852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2" descr="C:\Users\christelle\Desktop\renault\Renaud-2016.jp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050" y="1465946"/>
            <a:ext cx="1328084" cy="132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56820" y="1371600"/>
            <a:ext cx="1556544" cy="1511300"/>
          </a:xfrm>
          <a:prstGeom prst="frame">
            <a:avLst>
              <a:gd name="adj1" fmla="val 9884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032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</Words>
  <Application>Microsoft Office PowerPoint</Application>
  <PresentationFormat>Affichage à l'écran (4:3)</PresentationFormat>
  <Paragraphs>14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2024-12-07T16:03:02Z</dcterms:modified>
</cp:coreProperties>
</file>