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91" r:id="rId3"/>
    <p:sldId id="290" r:id="rId4"/>
    <p:sldId id="288" r:id="rId5"/>
    <p:sldId id="289" r:id="rId6"/>
    <p:sldId id="287" r:id="rId7"/>
    <p:sldId id="286" r:id="rId8"/>
    <p:sldId id="285" r:id="rId9"/>
    <p:sldId id="284" r:id="rId10"/>
    <p:sldId id="283" r:id="rId11"/>
    <p:sldId id="282" r:id="rId12"/>
    <p:sldId id="281" r:id="rId13"/>
    <p:sldId id="280" r:id="rId14"/>
    <p:sldId id="279" r:id="rId15"/>
    <p:sldId id="278" r:id="rId16"/>
    <p:sldId id="277" r:id="rId17"/>
    <p:sldId id="276" r:id="rId18"/>
    <p:sldId id="275" r:id="rId19"/>
    <p:sldId id="274" r:id="rId20"/>
    <p:sldId id="273" r:id="rId21"/>
    <p:sldId id="272" r:id="rId22"/>
    <p:sldId id="271" r:id="rId23"/>
    <p:sldId id="270" r:id="rId24"/>
    <p:sldId id="269" r:id="rId25"/>
    <p:sldId id="268" r:id="rId26"/>
    <p:sldId id="267" r:id="rId27"/>
    <p:sldId id="266" r:id="rId28"/>
    <p:sldId id="265" r:id="rId29"/>
    <p:sldId id="264" r:id="rId30"/>
    <p:sldId id="261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934" autoAdjust="0"/>
    <p:restoredTop sz="94660"/>
  </p:normalViewPr>
  <p:slideViewPr>
    <p:cSldViewPr snapToGrid="0">
      <p:cViewPr varScale="1">
        <p:scale>
          <a:sx n="89" d="100"/>
          <a:sy n="89" d="100"/>
        </p:scale>
        <p:origin x="12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D16AED-06D6-4A12-A372-4C88BD697F94}" type="datetimeFigureOut">
              <a:rPr lang="fr-FR" smtClean="0"/>
              <a:t>13/10/2024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FB20FA-2734-432B-90A7-E2549E38F8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61502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FB20FA-2734-432B-90A7-E2549E38F82B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61293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1C8D7B-DEF0-AB4D-4C9B-F638C91AF6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5AA7CFA-8E4B-493D-CF57-A821953FAF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6170ECB-06BB-F6B5-4E62-7E185E189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53654-05E6-4F96-A827-DF7CFBDE8B94}" type="datetimeFigureOut">
              <a:rPr lang="fr-FR" smtClean="0"/>
              <a:t>13/10/2024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ABAB4F5-0114-1999-B7A3-723505181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25EB8AB-A21A-062B-0AF9-A57D260D6B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DDFD9-6F39-497D-AB1E-17F0C3AC05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32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84E3FF-CD27-B981-D0E9-E54908383E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E2EDE89-CCB8-68CB-8989-E812EDB649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B79526E-8F8D-97A6-DE50-762DE426C4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53654-05E6-4F96-A827-DF7CFBDE8B94}" type="datetimeFigureOut">
              <a:rPr lang="fr-FR" smtClean="0"/>
              <a:t>13/10/2024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AC86062-8A74-59AC-D6CB-F7A8ED2E73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7396583-2E36-8F2E-D229-EC09088B7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DDFD9-6F39-497D-AB1E-17F0C3AC05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1908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B9984B-3739-4B52-CCD3-78BA916CA7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28F431B-5660-94F7-AC8E-222ECC66A6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25F45D-5CE1-C1D1-8FA3-E77C9F8E3B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53654-05E6-4F96-A827-DF7CFBDE8B94}" type="datetimeFigureOut">
              <a:rPr lang="fr-FR" smtClean="0"/>
              <a:t>13/10/2024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3F78879-E694-9329-6747-C49E0E2604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FCBE9E0-7FC1-9FFC-FADA-0C841A324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DDFD9-6F39-497D-AB1E-17F0C3AC05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9588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CB96C8-A30C-594B-3CD0-4E36FCF7FD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65BE99B-EFC5-A92F-D696-A308EE5651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448691A-47B9-5F4B-6F6B-0B96B1177C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E8971DD-7485-162B-32C3-1F2B10E9B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53654-05E6-4F96-A827-DF7CFBDE8B94}" type="datetimeFigureOut">
              <a:rPr lang="fr-FR" smtClean="0"/>
              <a:t>13/10/2024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A6CDD2E-1B2E-15CD-6805-E5D33A3694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8C395B8-A0F4-73B2-3D0B-A5473AF4B2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DDFD9-6F39-497D-AB1E-17F0C3AC05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7188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F98E3B-6428-30E0-666E-3656EC2E9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8DCF931-5C12-E09E-48FC-01DBCA14E7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003F3D9-DBBF-FE5D-9035-1D39065522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89D7245-3395-D7BD-A6BD-E063050923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78885D8-1F9C-2E11-CC1D-C7A7FFF131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07B4BD1-0094-04E8-C9DC-6CC2439522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53654-05E6-4F96-A827-DF7CFBDE8B94}" type="datetimeFigureOut">
              <a:rPr lang="fr-FR" smtClean="0"/>
              <a:t>13/10/2024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7888D4D-2FC4-5A5A-8C56-16C7E6674C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77809C2-10DE-0D69-0AC6-C962FD3D32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DDFD9-6F39-497D-AB1E-17F0C3AC05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1280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A09C26-896B-D374-9B65-A70B7339D6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D73E1AF-4BE0-F7D8-E3A4-41093021FF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53654-05E6-4F96-A827-DF7CFBDE8B94}" type="datetimeFigureOut">
              <a:rPr lang="fr-FR" smtClean="0"/>
              <a:t>13/10/2024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F70C434-C527-0E5B-3947-870437709E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F64DADC-3236-E280-7802-AA79A6AE3A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DDFD9-6F39-497D-AB1E-17F0C3AC05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4252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11D3902-61D8-1D35-5686-B9627C265C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53654-05E6-4F96-A827-DF7CFBDE8B94}" type="datetimeFigureOut">
              <a:rPr lang="fr-FR" smtClean="0"/>
              <a:t>13/10/2024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343FEE1-48B6-EB6A-65BB-7B9B44F078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F748167-24F7-BC98-1289-891D97023D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DDFD9-6F39-497D-AB1E-17F0C3AC05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8599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D767A7-CA4D-DD7F-869B-950E534ED9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46C518A-88B2-68F2-A7A0-D341276263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9DB1C1B-88D2-E2C9-6F33-544E87DDEF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8BAC697-72F3-4F1F-3BEA-2141FE4B37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53654-05E6-4F96-A827-DF7CFBDE8B94}" type="datetimeFigureOut">
              <a:rPr lang="fr-FR" smtClean="0"/>
              <a:t>13/10/2024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98CAF3D-E1E7-AC9C-A76A-4DC9C52E41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3E30643-8D3D-5F14-B5C1-99B486026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DDFD9-6F39-497D-AB1E-17F0C3AC05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860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5371E2-BDA5-A5AC-8985-2875FA1180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DEB8D09-FC5C-4388-4F0B-59417D40CA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8D930B1-1B58-9599-13CE-EB1ADEC281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3B48AB7-394E-0E35-FEFB-D4E26FD078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53654-05E6-4F96-A827-DF7CFBDE8B94}" type="datetimeFigureOut">
              <a:rPr lang="fr-FR" smtClean="0"/>
              <a:t>13/10/2024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3E76574-FC41-64FF-86E7-CB863DA77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CD8BCDA-0E12-F980-C133-E9FAB58CB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DDFD9-6F39-497D-AB1E-17F0C3AC05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3183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981D30-B741-0058-6CC2-DA4DE94B3D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137189A-70A6-824C-3D0D-83AA6A1E9F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07AEAF9-AAC2-3A1E-5EF0-582578961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53654-05E6-4F96-A827-DF7CFBDE8B94}" type="datetimeFigureOut">
              <a:rPr lang="fr-FR" smtClean="0"/>
              <a:t>13/10/2024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C9ABB39-AA08-C73D-96FE-554A758DD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4F1A18C-0A43-BBBA-2C19-D504554C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DDFD9-6F39-497D-AB1E-17F0C3AC05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6887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1DA637D-B90F-3AA9-C260-BC459B6BC0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10A44FC-902D-E1B2-B69B-28AD1077D4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79E92A-AF37-04AF-8B21-656C788331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53654-05E6-4F96-A827-DF7CFBDE8B94}" type="datetimeFigureOut">
              <a:rPr lang="fr-FR" smtClean="0"/>
              <a:t>13/10/2024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E99CC5C-4C99-D025-3BAB-E3F839D7F1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57A06-949B-9AD3-F98A-C9B9A6585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DDFD9-6F39-497D-AB1E-17F0C3AC05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358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3AF8B60-34E2-6359-8287-7D658D8A55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C5CAFF2-11A7-50A8-266C-3085D23D4F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BBF5C4A-6D72-3356-1B24-0502F8F514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7353654-05E6-4F96-A827-DF7CFBDE8B94}" type="datetimeFigureOut">
              <a:rPr lang="fr-FR" smtClean="0"/>
              <a:t>13/10/2024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BCFC9B-1DD6-B475-B727-35FDCF93D7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1701382-5A3F-73E5-3A3F-DFE356132A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81DDFD9-6F39-497D-AB1E-17F0C3AC05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2877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montagne&#10;&#10;Description générée automatiquement">
            <a:extLst>
              <a:ext uri="{FF2B5EF4-FFF2-40B4-BE49-F238E27FC236}">
                <a16:creationId xmlns:a16="http://schemas.microsoft.com/office/drawing/2014/main" id="{5281B4F5-3238-8816-BAA9-A85791D9B0A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1541" y="279000"/>
            <a:ext cx="7875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5B98A1-D31C-8760-A7B5-F4D5B1A81D3E}"/>
              </a:ext>
            </a:extLst>
          </p:cNvPr>
          <p:cNvSpPr txBox="1"/>
          <p:nvPr/>
        </p:nvSpPr>
        <p:spPr>
          <a:xfrm>
            <a:off x="1108028" y="6027003"/>
            <a:ext cx="105640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Vue panoramique depuis le </a:t>
            </a:r>
            <a:r>
              <a:rPr lang="fr-FR" sz="2400" b="1" dirty="0" err="1">
                <a:solidFill>
                  <a:srgbClr val="FFFF00"/>
                </a:solidFill>
              </a:rPr>
              <a:t>Puente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Nuevo</a:t>
            </a:r>
            <a:r>
              <a:rPr lang="fr-FR" sz="2400" b="1" dirty="0">
                <a:solidFill>
                  <a:srgbClr val="FFFF00"/>
                </a:solidFill>
              </a:rPr>
              <a:t>, Ronda, Andalousie, España.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91BE4BD-9E42-3946-9F56-B2DA1E815BC2}"/>
              </a:ext>
            </a:extLst>
          </p:cNvPr>
          <p:cNvSpPr txBox="1"/>
          <p:nvPr/>
        </p:nvSpPr>
        <p:spPr>
          <a:xfrm>
            <a:off x="1611661" y="279000"/>
            <a:ext cx="9391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Ronda –Et Ses Maisons Blanches  En Andalousie  Et à Malaga</a:t>
            </a:r>
          </a:p>
        </p:txBody>
      </p:sp>
    </p:spTree>
    <p:extLst>
      <p:ext uri="{BB962C8B-B14F-4D97-AF65-F5344CB8AC3E}">
        <p14:creationId xmlns:p14="http://schemas.microsoft.com/office/powerpoint/2010/main" val="36980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  <p:sndAc>
          <p:stSnd loop="1">
            <p:snd r:embed="rId2" name="Imca Marina - Y Viva España (1972).wav"/>
          </p:stSnd>
        </p:sndAc>
      </p:transition>
    </mc:Choice>
    <mc:Fallback>
      <p:transition spd="slow" advClick="0" advTm="8000">
        <p:fade/>
        <p:sndAc>
          <p:stSnd loop="1">
            <p:snd r:embed="rId2" name="Imca Marina - Y Viva España (1972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889EEAE-3AE5-5DF9-5E98-4B677B464EC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dirty="0">
                <a:solidFill>
                  <a:srgbClr val="FFFF00"/>
                </a:solidFill>
              </a:rPr>
              <a:t>Ronda ( prononciation espagnole : [ˈ</a:t>
            </a:r>
            <a:r>
              <a:rPr lang="fr-FR" sz="4000" b="1" dirty="0" err="1">
                <a:solidFill>
                  <a:srgbClr val="FFFF00"/>
                </a:solidFill>
              </a:rPr>
              <a:t>ronda</a:t>
            </a:r>
            <a:r>
              <a:rPr lang="fr-FR" sz="4000" b="1" dirty="0">
                <a:solidFill>
                  <a:srgbClr val="FFFF00"/>
                </a:solidFill>
              </a:rPr>
              <a:t>] ) est une municipalité d' Espagne appartenant à la province de Málaga , au sein de la communauté autonome d' Andalousie .</a:t>
            </a:r>
          </a:p>
          <a:p>
            <a:pPr algn="ctr"/>
            <a:endParaRPr lang="fr-FR" sz="4000" b="1" dirty="0">
              <a:solidFill>
                <a:srgbClr val="FFFF00"/>
              </a:solidFill>
            </a:endParaRPr>
          </a:p>
          <a:p>
            <a:pPr algn="ctr"/>
            <a:r>
              <a:rPr lang="fr-FR" sz="4000" b="1" dirty="0">
                <a:solidFill>
                  <a:srgbClr val="FFFF00"/>
                </a:solidFill>
              </a:rPr>
              <a:t>Sa population est d'environ 35 000 habitants. Ronda est connue pour son emplacement à flanc de falaise et pour son profond canyon qui traverse la rivière </a:t>
            </a:r>
            <a:r>
              <a:rPr lang="fr-FR" sz="4000" b="1" dirty="0" err="1">
                <a:solidFill>
                  <a:srgbClr val="FFFF00"/>
                </a:solidFill>
              </a:rPr>
              <a:t>Guadalevín</a:t>
            </a:r>
            <a:r>
              <a:rPr lang="fr-FR" sz="4000" b="1" dirty="0">
                <a:solidFill>
                  <a:srgbClr val="FFFF00"/>
                </a:solidFill>
              </a:rPr>
              <a:t> et divise la ville en deux. C'est l'une des villes et villages qui font partie du parc national de la Sierra de las </a:t>
            </a:r>
            <a:r>
              <a:rPr lang="fr-FR" sz="4000" b="1" dirty="0" err="1">
                <a:solidFill>
                  <a:srgbClr val="FFFF00"/>
                </a:solidFill>
              </a:rPr>
              <a:t>Nieves</a:t>
            </a:r>
            <a:r>
              <a:rPr lang="fr-FR" sz="4000" b="1" dirty="0">
                <a:solidFill>
                  <a:srgbClr val="FFFF00"/>
                </a:solidFill>
              </a:rPr>
              <a:t> .</a:t>
            </a:r>
          </a:p>
        </p:txBody>
      </p:sp>
    </p:spTree>
    <p:extLst>
      <p:ext uri="{BB962C8B-B14F-4D97-AF65-F5344CB8AC3E}">
        <p14:creationId xmlns:p14="http://schemas.microsoft.com/office/powerpoint/2010/main" val="3933976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plein air, bâtiment, montagne&#10;&#10;Description générée automatiquement">
            <a:extLst>
              <a:ext uri="{FF2B5EF4-FFF2-40B4-BE49-F238E27FC236}">
                <a16:creationId xmlns:a16="http://schemas.microsoft.com/office/drawing/2014/main" id="{AA75DDF1-384C-1AF9-7D64-72C0ADDD36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1873" y="189000"/>
            <a:ext cx="9288253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F9C63C-6353-9CBA-FCB3-2D886B38C63F}"/>
              </a:ext>
            </a:extLst>
          </p:cNvPr>
          <p:cNvSpPr txBox="1"/>
          <p:nvPr/>
        </p:nvSpPr>
        <p:spPr>
          <a:xfrm>
            <a:off x="3506993" y="4180344"/>
            <a:ext cx="753035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Les arènes et la ville vues du ciel</a:t>
            </a:r>
          </a:p>
        </p:txBody>
      </p:sp>
    </p:spTree>
    <p:extLst>
      <p:ext uri="{BB962C8B-B14F-4D97-AF65-F5344CB8AC3E}">
        <p14:creationId xmlns:p14="http://schemas.microsoft.com/office/powerpoint/2010/main" val="148252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Ruines&#10;&#10;Description générée automatiquement">
            <a:extLst>
              <a:ext uri="{FF2B5EF4-FFF2-40B4-BE49-F238E27FC236}">
                <a16:creationId xmlns:a16="http://schemas.microsoft.com/office/drawing/2014/main" id="{42D13DC6-206F-21FF-7978-AE18E58166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0169" y="279000"/>
            <a:ext cx="5643897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58BE7B22-5163-6EA6-5AAD-E17D361022A2}"/>
              </a:ext>
            </a:extLst>
          </p:cNvPr>
          <p:cNvSpPr txBox="1"/>
          <p:nvPr/>
        </p:nvSpPr>
        <p:spPr>
          <a:xfrm>
            <a:off x="8754066" y="2345167"/>
            <a:ext cx="230479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 err="1">
                <a:solidFill>
                  <a:srgbClr val="FFFF00"/>
                </a:solidFill>
              </a:rPr>
              <a:t>Puente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Nuevo</a:t>
            </a:r>
            <a:r>
              <a:rPr lang="fr-FR" sz="2400" b="1" dirty="0">
                <a:solidFill>
                  <a:srgbClr val="FFFF00"/>
                </a:solidFill>
              </a:rPr>
              <a:t> (Pont Neuf) de Ronda.</a:t>
            </a:r>
          </a:p>
        </p:txBody>
      </p:sp>
    </p:spTree>
    <p:extLst>
      <p:ext uri="{BB962C8B-B14F-4D97-AF65-F5344CB8AC3E}">
        <p14:creationId xmlns:p14="http://schemas.microsoft.com/office/powerpoint/2010/main" val="702574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plante, montagne&#10;&#10;Description générée automatiquement">
            <a:extLst>
              <a:ext uri="{FF2B5EF4-FFF2-40B4-BE49-F238E27FC236}">
                <a16:creationId xmlns:a16="http://schemas.microsoft.com/office/drawing/2014/main" id="{BF206D45-9BDD-5BBC-DC84-4486D098CE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3176" y="189000"/>
            <a:ext cx="4305648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BB22D3-7D58-8F10-EEE6-16E33F426094}"/>
              </a:ext>
            </a:extLst>
          </p:cNvPr>
          <p:cNvSpPr txBox="1"/>
          <p:nvPr/>
        </p:nvSpPr>
        <p:spPr>
          <a:xfrm>
            <a:off x="748156" y="2614109"/>
            <a:ext cx="3496235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Vue du </a:t>
            </a:r>
            <a:r>
              <a:rPr lang="fr-FR" sz="2400" b="1" dirty="0" err="1">
                <a:solidFill>
                  <a:srgbClr val="FFFF00"/>
                </a:solidFill>
              </a:rPr>
              <a:t>Puente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Nuevo</a:t>
            </a:r>
            <a:r>
              <a:rPr lang="fr-FR" sz="2400" b="1" dirty="0">
                <a:solidFill>
                  <a:srgbClr val="FFFF00"/>
                </a:solidFill>
              </a:rPr>
              <a:t> (Pont Neuf).</a:t>
            </a:r>
          </a:p>
        </p:txBody>
      </p:sp>
    </p:spTree>
    <p:extLst>
      <p:ext uri="{BB962C8B-B14F-4D97-AF65-F5344CB8AC3E}">
        <p14:creationId xmlns:p14="http://schemas.microsoft.com/office/powerpoint/2010/main" val="3406287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7228A173-2D3B-04C6-B81F-AFA6A7F92B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B1DDE8-7376-A090-468A-769CBDA05B9C}"/>
              </a:ext>
            </a:extLst>
          </p:cNvPr>
          <p:cNvSpPr txBox="1"/>
          <p:nvPr/>
        </p:nvSpPr>
        <p:spPr>
          <a:xfrm>
            <a:off x="4819426" y="6396335"/>
            <a:ext cx="68311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L'église Sainte Marie.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1881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stade&#10;&#10;Description générée automatiquement">
            <a:extLst>
              <a:ext uri="{FF2B5EF4-FFF2-40B4-BE49-F238E27FC236}">
                <a16:creationId xmlns:a16="http://schemas.microsoft.com/office/drawing/2014/main" id="{33F79182-4CF5-752C-FBFF-853A6DE161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7976" y="459000"/>
            <a:ext cx="7920000" cy="594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C7522B-D0A2-98F2-39B4-BE8E117ED514}"/>
              </a:ext>
            </a:extLst>
          </p:cNvPr>
          <p:cNvSpPr txBox="1"/>
          <p:nvPr/>
        </p:nvSpPr>
        <p:spPr>
          <a:xfrm>
            <a:off x="4561242" y="4055632"/>
            <a:ext cx="781005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>
                <a:solidFill>
                  <a:schemeClr val="bg1"/>
                </a:solidFill>
              </a:rPr>
              <a:t>Les arènes de Ronda.</a:t>
            </a:r>
          </a:p>
        </p:txBody>
      </p:sp>
    </p:spTree>
    <p:extLst>
      <p:ext uri="{BB962C8B-B14F-4D97-AF65-F5344CB8AC3E}">
        <p14:creationId xmlns:p14="http://schemas.microsoft.com/office/powerpoint/2010/main" val="1720875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voiture&#10;&#10;Description générée automatiquement">
            <a:extLst>
              <a:ext uri="{FF2B5EF4-FFF2-40B4-BE49-F238E27FC236}">
                <a16:creationId xmlns:a16="http://schemas.microsoft.com/office/drawing/2014/main" id="{A15BC457-F57B-6358-998D-B2DEE04EC9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8798" y="189000"/>
            <a:ext cx="4334403" cy="64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0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48BD56-A3DB-40AA-45AC-D01F822542FC}"/>
              </a:ext>
            </a:extLst>
          </p:cNvPr>
          <p:cNvSpPr txBox="1"/>
          <p:nvPr/>
        </p:nvSpPr>
        <p:spPr>
          <a:xfrm>
            <a:off x="8433995" y="1753497"/>
            <a:ext cx="317350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minaret de San Sebastian.</a:t>
            </a:r>
          </a:p>
        </p:txBody>
      </p:sp>
    </p:spTree>
    <p:extLst>
      <p:ext uri="{BB962C8B-B14F-4D97-AF65-F5344CB8AC3E}">
        <p14:creationId xmlns:p14="http://schemas.microsoft.com/office/powerpoint/2010/main" val="3408792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olice, signalisation, plaque de porte&#10;&#10;Description générée automatiquement">
            <a:extLst>
              <a:ext uri="{FF2B5EF4-FFF2-40B4-BE49-F238E27FC236}">
                <a16:creationId xmlns:a16="http://schemas.microsoft.com/office/drawing/2014/main" id="{09878A98-B604-6000-F6FC-659B83B295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6" y="279000"/>
            <a:ext cx="9453707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52E35F-35BD-1C6D-3572-46850BF30AF7}"/>
              </a:ext>
            </a:extLst>
          </p:cNvPr>
          <p:cNvSpPr txBox="1"/>
          <p:nvPr/>
        </p:nvSpPr>
        <p:spPr>
          <a:xfrm>
            <a:off x="3847650" y="4593405"/>
            <a:ext cx="720762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minaret de San Sebastian.</a:t>
            </a:r>
          </a:p>
        </p:txBody>
      </p:sp>
    </p:spTree>
    <p:extLst>
      <p:ext uri="{BB962C8B-B14F-4D97-AF65-F5344CB8AC3E}">
        <p14:creationId xmlns:p14="http://schemas.microsoft.com/office/powerpoint/2010/main" val="3385324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2C4B026-1A63-6518-B6DC-F6F5208237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0455" y="279000"/>
            <a:ext cx="9251089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CAF79B-40EA-528D-4128-6DABFB332C20}"/>
              </a:ext>
            </a:extLst>
          </p:cNvPr>
          <p:cNvSpPr txBox="1"/>
          <p:nvPr/>
        </p:nvSpPr>
        <p:spPr>
          <a:xfrm>
            <a:off x="4740293" y="4044875"/>
            <a:ext cx="810050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Porte de Philippe V</a:t>
            </a:r>
          </a:p>
        </p:txBody>
      </p:sp>
    </p:spTree>
    <p:extLst>
      <p:ext uri="{BB962C8B-B14F-4D97-AF65-F5344CB8AC3E}">
        <p14:creationId xmlns:p14="http://schemas.microsoft.com/office/powerpoint/2010/main" val="692280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route&#10;&#10;Description générée automatiquement">
            <a:extLst>
              <a:ext uri="{FF2B5EF4-FFF2-40B4-BE49-F238E27FC236}">
                <a16:creationId xmlns:a16="http://schemas.microsoft.com/office/drawing/2014/main" id="{CEB42A60-00FA-B1B8-5DA5-46231EC164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628" y="3281084"/>
            <a:ext cx="4428000" cy="33210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D5B107-83C8-CB80-6199-608ADD88BF46}"/>
              </a:ext>
            </a:extLst>
          </p:cNvPr>
          <p:cNvSpPr txBox="1"/>
          <p:nvPr/>
        </p:nvSpPr>
        <p:spPr>
          <a:xfrm>
            <a:off x="623378" y="2819419"/>
            <a:ext cx="4102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Parc Alameda del Tajo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ciel, bâtiment, tour&#10;&#10;Description générée automatiquement">
            <a:extLst>
              <a:ext uri="{FF2B5EF4-FFF2-40B4-BE49-F238E27FC236}">
                <a16:creationId xmlns:a16="http://schemas.microsoft.com/office/drawing/2014/main" id="{DF95C3CF-AC90-AECD-2367-93078AB42F7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0372" y="193639"/>
            <a:ext cx="4644000" cy="3483001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15AAD9F-6652-B3CA-939E-AFD7208C4B62}"/>
              </a:ext>
            </a:extLst>
          </p:cNvPr>
          <p:cNvSpPr txBox="1"/>
          <p:nvPr/>
        </p:nvSpPr>
        <p:spPr>
          <a:xfrm>
            <a:off x="8068518" y="3676640"/>
            <a:ext cx="41416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points de vue à Ronda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5349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tade, ciel, plein air&#10;&#10;Description générée automatiquement">
            <a:extLst>
              <a:ext uri="{FF2B5EF4-FFF2-40B4-BE49-F238E27FC236}">
                <a16:creationId xmlns:a16="http://schemas.microsoft.com/office/drawing/2014/main" id="{47D1804C-6622-C3F2-849E-E134EDC837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871" y="247427"/>
            <a:ext cx="4608000" cy="345600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05A891-4375-1C9C-2D44-35B73B8290F1}"/>
              </a:ext>
            </a:extLst>
          </p:cNvPr>
          <p:cNvSpPr txBox="1"/>
          <p:nvPr/>
        </p:nvSpPr>
        <p:spPr>
          <a:xfrm>
            <a:off x="1237957" y="3703428"/>
            <a:ext cx="44025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Arènes de Ronda</a:t>
            </a:r>
            <a:endParaRPr lang="fr-FR" sz="2400" b="1" dirty="0"/>
          </a:p>
        </p:txBody>
      </p:sp>
      <p:pic>
        <p:nvPicPr>
          <p:cNvPr id="6" name="Image 5" descr="Une image contenant plein air, ciel, arbre, bâtiment&#10;&#10;Description générée automatiquement">
            <a:extLst>
              <a:ext uri="{FF2B5EF4-FFF2-40B4-BE49-F238E27FC236}">
                <a16:creationId xmlns:a16="http://schemas.microsoft.com/office/drawing/2014/main" id="{2E7A9FA6-197E-2807-F485-85DE53F2B66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97131" y="3052691"/>
            <a:ext cx="4428000" cy="3321001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6D70F2D-CC31-0742-393E-E29D764A5750}"/>
              </a:ext>
            </a:extLst>
          </p:cNvPr>
          <p:cNvSpPr txBox="1"/>
          <p:nvPr/>
        </p:nvSpPr>
        <p:spPr>
          <a:xfrm>
            <a:off x="7475322" y="1975427"/>
            <a:ext cx="47166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Vues de la Serranía de Ronda depuis les remparts de Ronda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699754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montagne, ciel&#10;&#10;Description générée automatiquement">
            <a:extLst>
              <a:ext uri="{FF2B5EF4-FFF2-40B4-BE49-F238E27FC236}">
                <a16:creationId xmlns:a16="http://schemas.microsoft.com/office/drawing/2014/main" id="{2BB78002-34A3-0BBA-B9A4-031E323724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000" y="3049859"/>
            <a:ext cx="5760000" cy="34704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6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677797-3E58-5602-105B-42155B38C589}"/>
              </a:ext>
            </a:extLst>
          </p:cNvPr>
          <p:cNvSpPr txBox="1"/>
          <p:nvPr/>
        </p:nvSpPr>
        <p:spPr>
          <a:xfrm>
            <a:off x="695678" y="2218862"/>
            <a:ext cx="51636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jardins de Cuenca dans la ville pittoresque de Ronda</a:t>
            </a:r>
          </a:p>
        </p:txBody>
      </p:sp>
      <p:pic>
        <p:nvPicPr>
          <p:cNvPr id="6" name="Image 5" descr="Une image contenant plein air, bâtiment, nuage, ciel&#10;&#10;Description générée automatiquement">
            <a:extLst>
              <a:ext uri="{FF2B5EF4-FFF2-40B4-BE49-F238E27FC236}">
                <a16:creationId xmlns:a16="http://schemas.microsoft.com/office/drawing/2014/main" id="{466676F5-3C14-56B6-3209-73357CCCBC9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2652" y="409175"/>
            <a:ext cx="5616000" cy="312538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0BC9DBF-BD47-46CE-CB4B-F274431789ED}"/>
              </a:ext>
            </a:extLst>
          </p:cNvPr>
          <p:cNvSpPr txBox="1"/>
          <p:nvPr/>
        </p:nvSpPr>
        <p:spPr>
          <a:xfrm>
            <a:off x="7826187" y="4122566"/>
            <a:ext cx="53326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</a:t>
            </a:r>
            <a:r>
              <a:rPr lang="fr-FR" sz="2400" b="1" dirty="0" err="1"/>
              <a:t>Puente</a:t>
            </a:r>
            <a:r>
              <a:rPr lang="fr-FR" sz="2400" b="1" dirty="0"/>
              <a:t> </a:t>
            </a:r>
            <a:r>
              <a:rPr lang="fr-FR" sz="2400" b="1" dirty="0" err="1"/>
              <a:t>Nuevo</a:t>
            </a:r>
            <a:r>
              <a:rPr lang="fr-FR" sz="2400" b="1" dirty="0"/>
              <a:t> de Ronda au coucher du soleil</a:t>
            </a:r>
          </a:p>
        </p:txBody>
      </p:sp>
    </p:spTree>
    <p:extLst>
      <p:ext uri="{BB962C8B-B14F-4D97-AF65-F5344CB8AC3E}">
        <p14:creationId xmlns:p14="http://schemas.microsoft.com/office/powerpoint/2010/main" val="3105474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uage&#10;&#10;Description générée automatiquement">
            <a:extLst>
              <a:ext uri="{FF2B5EF4-FFF2-40B4-BE49-F238E27FC236}">
                <a16:creationId xmlns:a16="http://schemas.microsoft.com/office/drawing/2014/main" id="{31A66FB7-1F6D-657C-2AF6-836E6E546D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652" y="225911"/>
            <a:ext cx="5616000" cy="3383640"/>
          </a:xfrm>
          <a:prstGeom prst="rect">
            <a:avLst/>
          </a:prstGeom>
          <a:ln w="38100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31FEBC-CA39-F183-AE0B-72FB16A74AFB}"/>
              </a:ext>
            </a:extLst>
          </p:cNvPr>
          <p:cNvSpPr txBox="1"/>
          <p:nvPr/>
        </p:nvSpPr>
        <p:spPr>
          <a:xfrm>
            <a:off x="659311" y="3609551"/>
            <a:ext cx="54366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/>
              <a:t>Vues de "el mercadillo" depuis "la ciudad"</a:t>
            </a:r>
            <a:endParaRPr lang="fr-FR" sz="2400" b="1" dirty="0"/>
          </a:p>
        </p:txBody>
      </p:sp>
      <p:pic>
        <p:nvPicPr>
          <p:cNvPr id="6" name="Image 5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202698CC-9DA4-137A-B1B8-AA7C8CCE4DE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75311" y="3248449"/>
            <a:ext cx="5688000" cy="3427020"/>
          </a:xfrm>
          <a:prstGeom prst="rect">
            <a:avLst/>
          </a:prstGeom>
          <a:ln w="38100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68013D0-D2B0-1E21-62AB-DF00FFF31C97}"/>
              </a:ext>
            </a:extLst>
          </p:cNvPr>
          <p:cNvSpPr txBox="1"/>
          <p:nvPr/>
        </p:nvSpPr>
        <p:spPr>
          <a:xfrm>
            <a:off x="6526622" y="2417452"/>
            <a:ext cx="5616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Porte d'Almocábar dans la vieille ville mauresque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050573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ruelle&#10;&#10;Description générée automatiquement">
            <a:extLst>
              <a:ext uri="{FF2B5EF4-FFF2-40B4-BE49-F238E27FC236}">
                <a16:creationId xmlns:a16="http://schemas.microsoft.com/office/drawing/2014/main" id="{26C724A3-08D8-C343-447B-90813463C2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410" y="3173505"/>
            <a:ext cx="5580000" cy="33619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22514E-A894-F44D-EDF5-C64DC965746F}"/>
              </a:ext>
            </a:extLst>
          </p:cNvPr>
          <p:cNvSpPr txBox="1"/>
          <p:nvPr/>
        </p:nvSpPr>
        <p:spPr>
          <a:xfrm>
            <a:off x="1376979" y="2711840"/>
            <a:ext cx="5371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Rue à "el mercadillo"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intérieur, meubles, art, mur&#10;&#10;Description générée automatiquement">
            <a:extLst>
              <a:ext uri="{FF2B5EF4-FFF2-40B4-BE49-F238E27FC236}">
                <a16:creationId xmlns:a16="http://schemas.microsoft.com/office/drawing/2014/main" id="{0CA2C47F-04DB-824E-5E9F-A960CC3889E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2590" y="283950"/>
            <a:ext cx="5220000" cy="31450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43226DB-6BAA-2A10-A334-BB077C05FF37}"/>
              </a:ext>
            </a:extLst>
          </p:cNvPr>
          <p:cNvSpPr txBox="1"/>
          <p:nvPr/>
        </p:nvSpPr>
        <p:spPr>
          <a:xfrm>
            <a:off x="7081994" y="3555859"/>
            <a:ext cx="5353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Musée dans les arènes de Ronda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0732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nuage, ciel&#10;&#10;Description générée automatiquement">
            <a:extLst>
              <a:ext uri="{FF2B5EF4-FFF2-40B4-BE49-F238E27FC236}">
                <a16:creationId xmlns:a16="http://schemas.microsoft.com/office/drawing/2014/main" id="{8262D3B8-197C-28C7-340E-AFEAD4C46C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544" y="313374"/>
            <a:ext cx="5688000" cy="342702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FCAC61-51ED-4F57-4824-DB655ED568F9}"/>
              </a:ext>
            </a:extLst>
          </p:cNvPr>
          <p:cNvSpPr txBox="1"/>
          <p:nvPr/>
        </p:nvSpPr>
        <p:spPr>
          <a:xfrm>
            <a:off x="731520" y="3781769"/>
            <a:ext cx="6013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Roses dans les jardins de Cuenca</a:t>
            </a:r>
            <a:endParaRPr lang="fr-FR" sz="2400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73985A1-AC13-84D7-DCAD-18D589EC6A14}"/>
              </a:ext>
            </a:extLst>
          </p:cNvPr>
          <p:cNvSpPr txBox="1"/>
          <p:nvPr/>
        </p:nvSpPr>
        <p:spPr>
          <a:xfrm>
            <a:off x="609600" y="4149991"/>
            <a:ext cx="577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JARDIN DE CUENCA ET VIEUX PONT</a:t>
            </a:r>
            <a:endParaRPr lang="fr-FR" sz="2400" b="1" dirty="0"/>
          </a:p>
        </p:txBody>
      </p:sp>
      <p:pic>
        <p:nvPicPr>
          <p:cNvPr id="7" name="Image 6" descr="Une image contenant bâtiment, Ruines, arche, arcade&#10;&#10;Description générée automatiquement">
            <a:extLst>
              <a:ext uri="{FF2B5EF4-FFF2-40B4-BE49-F238E27FC236}">
                <a16:creationId xmlns:a16="http://schemas.microsoft.com/office/drawing/2014/main" id="{E2493505-7FE8-F2C8-919A-076C391FE44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6456" y="3324113"/>
            <a:ext cx="5544000" cy="334026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B7A0C7BE-C80F-23DD-7A6F-4F936D0A31E9}"/>
              </a:ext>
            </a:extLst>
          </p:cNvPr>
          <p:cNvSpPr txBox="1"/>
          <p:nvPr/>
        </p:nvSpPr>
        <p:spPr>
          <a:xfrm>
            <a:off x="6433863" y="2845398"/>
            <a:ext cx="568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Les bains arabes médiévaux de Ronda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15562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lante&#10;&#10;Description générée automatiquement">
            <a:extLst>
              <a:ext uri="{FF2B5EF4-FFF2-40B4-BE49-F238E27FC236}">
                <a16:creationId xmlns:a16="http://schemas.microsoft.com/office/drawing/2014/main" id="{388252EB-9925-BF8D-03B8-938E66EDEC8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894" y="3429000"/>
            <a:ext cx="5220000" cy="314505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6163ABB-5390-476A-3D25-8290B9FB0D29}"/>
              </a:ext>
            </a:extLst>
          </p:cNvPr>
          <p:cNvSpPr txBox="1"/>
          <p:nvPr/>
        </p:nvSpPr>
        <p:spPr>
          <a:xfrm>
            <a:off x="307893" y="2596642"/>
            <a:ext cx="56410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PLAZA DUQUESA DE PARCENT ET ÉGLISE DE SANTA MARÍA LA MAYOR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ciel, ville, nuage&#10;&#10;Description générée automatiquement">
            <a:extLst>
              <a:ext uri="{FF2B5EF4-FFF2-40B4-BE49-F238E27FC236}">
                <a16:creationId xmlns:a16="http://schemas.microsoft.com/office/drawing/2014/main" id="{B55E7557-74AF-8787-F77F-0026D3765AF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4107" y="311972"/>
            <a:ext cx="5040000" cy="30366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F544A61-6F81-6F66-79F0-4932F659AF11}"/>
              </a:ext>
            </a:extLst>
          </p:cNvPr>
          <p:cNvSpPr txBox="1"/>
          <p:nvPr/>
        </p:nvSpPr>
        <p:spPr>
          <a:xfrm>
            <a:off x="7549201" y="3427639"/>
            <a:ext cx="5439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Église de Socorro à Ronda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6316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leur, bâtiment&#10;&#10;Description générée automatiquement">
            <a:extLst>
              <a:ext uri="{FF2B5EF4-FFF2-40B4-BE49-F238E27FC236}">
                <a16:creationId xmlns:a16="http://schemas.microsoft.com/office/drawing/2014/main" id="{5A495D0A-56F7-5CD2-4FA2-F398927FE5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072" y="279699"/>
            <a:ext cx="4896000" cy="326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EFF3B3-E507-962B-5178-D04378F8586D}"/>
              </a:ext>
            </a:extLst>
          </p:cNvPr>
          <p:cNvSpPr txBox="1"/>
          <p:nvPr/>
        </p:nvSpPr>
        <p:spPr>
          <a:xfrm>
            <a:off x="995531" y="3498909"/>
            <a:ext cx="52761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</a:t>
            </a:r>
            <a:r>
              <a:rPr lang="fr-FR" sz="2400" b="1" dirty="0" err="1">
                <a:solidFill>
                  <a:schemeClr val="bg1"/>
                </a:solidFill>
              </a:rPr>
              <a:t>Serranía</a:t>
            </a:r>
            <a:r>
              <a:rPr lang="fr-FR" sz="2400" b="1" dirty="0">
                <a:solidFill>
                  <a:schemeClr val="bg1"/>
                </a:solidFill>
              </a:rPr>
              <a:t> de Ronda,</a:t>
            </a:r>
          </a:p>
        </p:txBody>
      </p:sp>
      <p:pic>
        <p:nvPicPr>
          <p:cNvPr id="6" name="Image 5" descr="Une image contenant plein air, sol, plante, arbre&#10;&#10;Description générée automatiquement">
            <a:extLst>
              <a:ext uri="{FF2B5EF4-FFF2-40B4-BE49-F238E27FC236}">
                <a16:creationId xmlns:a16="http://schemas.microsoft.com/office/drawing/2014/main" id="{CF4F71BF-BDC8-6DFD-1C46-8AC2F421E1E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5928" y="3429000"/>
            <a:ext cx="4176000" cy="313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AA8AAED-9FE9-B925-B19F-654112CB485A}"/>
              </a:ext>
            </a:extLst>
          </p:cNvPr>
          <p:cNvSpPr txBox="1"/>
          <p:nvPr/>
        </p:nvSpPr>
        <p:spPr>
          <a:xfrm>
            <a:off x="995531" y="4485939"/>
            <a:ext cx="55558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villages blancs d’Andalousie </a:t>
            </a:r>
            <a:r>
              <a:rPr lang="fr-FR" sz="2400" b="1" dirty="0" err="1">
                <a:solidFill>
                  <a:schemeClr val="bg1"/>
                </a:solidFill>
              </a:rPr>
              <a:t>Zahara</a:t>
            </a:r>
            <a:r>
              <a:rPr lang="fr-FR" sz="2400" b="1" dirty="0">
                <a:solidFill>
                  <a:schemeClr val="bg1"/>
                </a:solidFill>
              </a:rPr>
              <a:t> de la Sierra </a:t>
            </a:r>
          </a:p>
        </p:txBody>
      </p:sp>
    </p:spTree>
    <p:extLst>
      <p:ext uri="{BB962C8B-B14F-4D97-AF65-F5344CB8AC3E}">
        <p14:creationId xmlns:p14="http://schemas.microsoft.com/office/powerpoint/2010/main" val="170478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ruelle&#10;&#10;Description générée automatiquement">
            <a:extLst>
              <a:ext uri="{FF2B5EF4-FFF2-40B4-BE49-F238E27FC236}">
                <a16:creationId xmlns:a16="http://schemas.microsoft.com/office/drawing/2014/main" id="{FD53BD7A-CF3E-FA88-AE45-755C11DD48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7111" y="1029000"/>
            <a:ext cx="3600000" cy="48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sol, pavé&#10;&#10;Description générée automatiquement">
            <a:extLst>
              <a:ext uri="{FF2B5EF4-FFF2-40B4-BE49-F238E27FC236}">
                <a16:creationId xmlns:a16="http://schemas.microsoft.com/office/drawing/2014/main" id="{08370273-32A9-966D-2935-96523F2335F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24891" y="883334"/>
            <a:ext cx="3636000" cy="484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E69DF0B-47CF-510A-8906-DAC3120CB719}"/>
              </a:ext>
            </a:extLst>
          </p:cNvPr>
          <p:cNvSpPr txBox="1"/>
          <p:nvPr/>
        </p:nvSpPr>
        <p:spPr>
          <a:xfrm>
            <a:off x="3116133" y="52337"/>
            <a:ext cx="59597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villages blancs d’Andalousie </a:t>
            </a:r>
          </a:p>
          <a:p>
            <a:r>
              <a:rPr lang="fr-FR" sz="2400" b="1" dirty="0" err="1">
                <a:solidFill>
                  <a:schemeClr val="bg1"/>
                </a:solidFill>
              </a:rPr>
              <a:t>Zahara</a:t>
            </a:r>
            <a:r>
              <a:rPr lang="fr-FR" sz="2400" b="1" dirty="0">
                <a:solidFill>
                  <a:schemeClr val="bg1"/>
                </a:solidFill>
              </a:rPr>
              <a:t> de la Sierra à Suivre </a:t>
            </a:r>
          </a:p>
        </p:txBody>
      </p:sp>
    </p:spTree>
    <p:extLst>
      <p:ext uri="{BB962C8B-B14F-4D97-AF65-F5344CB8AC3E}">
        <p14:creationId xmlns:p14="http://schemas.microsoft.com/office/powerpoint/2010/main" val="2569497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ur, plante d’intérieur, bâtiment&#10;&#10;Description générée automatiquement">
            <a:extLst>
              <a:ext uri="{FF2B5EF4-FFF2-40B4-BE49-F238E27FC236}">
                <a16:creationId xmlns:a16="http://schemas.microsoft.com/office/drawing/2014/main" id="{3B898C58-7C94-9267-9D92-08E24649248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9384" y="1161826"/>
            <a:ext cx="3564000" cy="4752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56D10C49-31DB-54D4-CC4B-353676DA262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9642" y="1741500"/>
            <a:ext cx="4500000" cy="3375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15074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sol&#10;&#10;Description générée automatiquement">
            <a:extLst>
              <a:ext uri="{FF2B5EF4-FFF2-40B4-BE49-F238E27FC236}">
                <a16:creationId xmlns:a16="http://schemas.microsoft.com/office/drawing/2014/main" id="{5A1723DC-8435-1333-858E-4691DB6432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074" y="3216536"/>
            <a:ext cx="5112000" cy="3336432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ciel, plein air, maison, nuage&#10;&#10;Description générée automatiquement">
            <a:extLst>
              <a:ext uri="{FF2B5EF4-FFF2-40B4-BE49-F238E27FC236}">
                <a16:creationId xmlns:a16="http://schemas.microsoft.com/office/drawing/2014/main" id="{63538547-D4ED-FD7D-D66A-7EAB3BC88F9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9926" y="247426"/>
            <a:ext cx="4464000" cy="334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35857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4300533-9949-80A0-F755-1109B31368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141" y="311972"/>
            <a:ext cx="4428000" cy="3321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arbre, maison&#10;&#10;Description générée automatiquement">
            <a:extLst>
              <a:ext uri="{FF2B5EF4-FFF2-40B4-BE49-F238E27FC236}">
                <a16:creationId xmlns:a16="http://schemas.microsoft.com/office/drawing/2014/main" id="{EBBF3B03-E93A-E03D-FB0D-9EAACC058BF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55859" y="3429000"/>
            <a:ext cx="4176000" cy="313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13729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ciel, arbre&#10;&#10;Description générée automatiquement">
            <a:extLst>
              <a:ext uri="{FF2B5EF4-FFF2-40B4-BE49-F238E27FC236}">
                <a16:creationId xmlns:a16="http://schemas.microsoft.com/office/drawing/2014/main" id="{8A5EB0BA-20BC-A7AD-DD88-CA6325776F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447" y="3205779"/>
            <a:ext cx="4428000" cy="3321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bâtiment, ciel, route&#10;&#10;Description générée automatiquement">
            <a:extLst>
              <a:ext uri="{FF2B5EF4-FFF2-40B4-BE49-F238E27FC236}">
                <a16:creationId xmlns:a16="http://schemas.microsoft.com/office/drawing/2014/main" id="{0D9BB5BD-A588-7554-D9FD-45F1EA26CDC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9555" y="311972"/>
            <a:ext cx="4428000" cy="3321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43142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toit&#10;&#10;Description générée automatiquement">
            <a:extLst>
              <a:ext uri="{FF2B5EF4-FFF2-40B4-BE49-F238E27FC236}">
                <a16:creationId xmlns:a16="http://schemas.microsoft.com/office/drawing/2014/main" id="{2B200845-1481-0AE8-BCC4-DC6C786AC0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082" y="279699"/>
            <a:ext cx="4320000" cy="324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fenêtre, bâtiment, ciel&#10;&#10;Description générée automatiquement">
            <a:extLst>
              <a:ext uri="{FF2B5EF4-FFF2-40B4-BE49-F238E27FC236}">
                <a16:creationId xmlns:a16="http://schemas.microsoft.com/office/drawing/2014/main" id="{45269E84-EAD2-AA3A-E6F2-18814C2638C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8918" y="3345628"/>
            <a:ext cx="4320000" cy="324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46131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maison&#10;&#10;Description générée automatiquement">
            <a:extLst>
              <a:ext uri="{FF2B5EF4-FFF2-40B4-BE49-F238E27FC236}">
                <a16:creationId xmlns:a16="http://schemas.microsoft.com/office/drawing/2014/main" id="{611C11D0-EFFF-78D5-B076-A0EC60E46E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833" y="3337042"/>
            <a:ext cx="4860000" cy="317196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lein air, bâtiment, ciel, maison&#10;&#10;Description générée automatiquement">
            <a:extLst>
              <a:ext uri="{FF2B5EF4-FFF2-40B4-BE49-F238E27FC236}">
                <a16:creationId xmlns:a16="http://schemas.microsoft.com/office/drawing/2014/main" id="{72DCEA2E-59E6-F3EE-C614-16D6D96828A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5167" y="311973"/>
            <a:ext cx="4608000" cy="3456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24879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montagne&#10;&#10;Description générée automatiquement">
            <a:extLst>
              <a:ext uri="{FF2B5EF4-FFF2-40B4-BE49-F238E27FC236}">
                <a16:creationId xmlns:a16="http://schemas.microsoft.com/office/drawing/2014/main" id="{F7830C27-72BE-8FA2-C651-B8BD9EF2DC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659" y="258183"/>
            <a:ext cx="4428000" cy="3321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maison, Zone résidentielle&#10;&#10;Description générée automatiquement">
            <a:extLst>
              <a:ext uri="{FF2B5EF4-FFF2-40B4-BE49-F238E27FC236}">
                <a16:creationId xmlns:a16="http://schemas.microsoft.com/office/drawing/2014/main" id="{569F629F-B046-F08E-5E35-CF5ADD32DC5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58637" y="3291840"/>
            <a:ext cx="4356000" cy="3267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51313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ot de fleurs, plante&#10;&#10;Description générée automatiquement">
            <a:extLst>
              <a:ext uri="{FF2B5EF4-FFF2-40B4-BE49-F238E27FC236}">
                <a16:creationId xmlns:a16="http://schemas.microsoft.com/office/drawing/2014/main" id="{FB22B51E-635F-D6F8-7052-4FCCB28615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060" y="1815480"/>
            <a:ext cx="4860000" cy="3227040"/>
          </a:xfrm>
          <a:prstGeom prst="rect">
            <a:avLst/>
          </a:prstGeom>
          <a:ln w="38100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nuage, fenêtre&#10;&#10;Description générée automatiquement">
            <a:extLst>
              <a:ext uri="{FF2B5EF4-FFF2-40B4-BE49-F238E27FC236}">
                <a16:creationId xmlns:a16="http://schemas.microsoft.com/office/drawing/2014/main" id="{8DB779AC-1036-D95B-9F90-EFAB4E7C999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20940" y="978963"/>
            <a:ext cx="3384000" cy="509638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9523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Description générée automatiquement">
            <a:extLst>
              <a:ext uri="{FF2B5EF4-FFF2-40B4-BE49-F238E27FC236}">
                <a16:creationId xmlns:a16="http://schemas.microsoft.com/office/drawing/2014/main" id="{D0C3055F-2179-B190-1864-6BD1A68852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2311" y="1825542"/>
            <a:ext cx="4968000" cy="3206913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bâtiment, plein air, ruelle, fenêtre&#10;&#10;Description générée automatiquement">
            <a:extLst>
              <a:ext uri="{FF2B5EF4-FFF2-40B4-BE49-F238E27FC236}">
                <a16:creationId xmlns:a16="http://schemas.microsoft.com/office/drawing/2014/main" id="{B4BDCD14-1075-0A9C-22B8-C79AED3CD19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3689" y="611372"/>
            <a:ext cx="3456000" cy="563525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97362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bâtiment, montagne&#10;&#10;Description générée automatiquement">
            <a:extLst>
              <a:ext uri="{FF2B5EF4-FFF2-40B4-BE49-F238E27FC236}">
                <a16:creationId xmlns:a16="http://schemas.microsoft.com/office/drawing/2014/main" id="{1CF01B0D-7C1A-11D8-B91F-766BC6D575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786" y="3429000"/>
            <a:ext cx="4896000" cy="3198652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2BA022-EB77-06EB-C5DE-3DA19ED60E4E}"/>
              </a:ext>
            </a:extLst>
          </p:cNvPr>
          <p:cNvSpPr txBox="1"/>
          <p:nvPr/>
        </p:nvSpPr>
        <p:spPr>
          <a:xfrm>
            <a:off x="410062" y="2598003"/>
            <a:ext cx="49485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calle Cuevas del Sol (rue des grottes du soleil)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plante, arbre, bâtiment&#10;&#10;Description générée automatiquement">
            <a:extLst>
              <a:ext uri="{FF2B5EF4-FFF2-40B4-BE49-F238E27FC236}">
                <a16:creationId xmlns:a16="http://schemas.microsoft.com/office/drawing/2014/main" id="{0E6DF2A3-A023-F57F-011C-0D6C86C2212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1030" y="247448"/>
            <a:ext cx="4680000" cy="305298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20458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plante, montagne&#10;&#10;Description générée automatiquement">
            <a:extLst>
              <a:ext uri="{FF2B5EF4-FFF2-40B4-BE49-F238E27FC236}">
                <a16:creationId xmlns:a16="http://schemas.microsoft.com/office/drawing/2014/main" id="{E9179DD6-01CE-B8AE-ACAD-288D1690C5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620" y="1402985"/>
            <a:ext cx="6084000" cy="4052029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8D67A15-DE39-50A9-DA8C-874045248038}"/>
              </a:ext>
            </a:extLst>
          </p:cNvPr>
          <p:cNvSpPr txBox="1"/>
          <p:nvPr/>
        </p:nvSpPr>
        <p:spPr>
          <a:xfrm>
            <a:off x="452620" y="401969"/>
            <a:ext cx="77500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 Ronda Et ses Maison Blanches En Andalousie Et Malaga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858A7D58-3FE4-526A-3900-E012FBC1AF34}"/>
              </a:ext>
            </a:extLst>
          </p:cNvPr>
          <p:cNvSpPr txBox="1"/>
          <p:nvPr/>
        </p:nvSpPr>
        <p:spPr>
          <a:xfrm>
            <a:off x="7104076" y="2634710"/>
            <a:ext cx="4919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3351AC9C-26E4-E1CA-7D49-F7FAC4277596}"/>
              </a:ext>
            </a:extLst>
          </p:cNvPr>
          <p:cNvSpPr txBox="1"/>
          <p:nvPr/>
        </p:nvSpPr>
        <p:spPr>
          <a:xfrm>
            <a:off x="8659905" y="3344414"/>
            <a:ext cx="38942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861615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326</Words>
  <Application>Microsoft Office PowerPoint</Application>
  <PresentationFormat>Grand écran</PresentationFormat>
  <Paragraphs>79</Paragraphs>
  <Slides>30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2024-10-13T04:57:46Z</dcterms:created>
  <dcterms:modified xsi:type="dcterms:W3CDTF">2024-10-13T08:50:33Z</dcterms:modified>
</cp:coreProperties>
</file>