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47" r:id="rId3"/>
    <p:sldId id="34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1uiCv747m06wYcg6FIrNzQ==" hashData="HpgpXIv1EuySshOJLAqXwMMrlb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9200"/>
    <a:srgbClr val="25FFFF"/>
    <a:srgbClr val="9E0075"/>
    <a:srgbClr val="FF69D8"/>
    <a:srgbClr val="860C6F"/>
    <a:srgbClr val="292929"/>
    <a:srgbClr val="FF0000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423" autoAdjust="0"/>
    <p:restoredTop sz="94660" autoAdjust="0"/>
  </p:normalViewPr>
  <p:slideViewPr>
    <p:cSldViewPr>
      <p:cViewPr>
        <p:scale>
          <a:sx n="79" d="100"/>
          <a:sy n="79" d="100"/>
        </p:scale>
        <p:origin x="-1210" y="-28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766BDF5-F729-4939-AF96-B195868C8FBB}" type="datetimeFigureOut">
              <a:rPr lang="fr-FR"/>
              <a:pPr>
                <a:defRPr/>
              </a:pPr>
              <a:t>05/12/2024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20E231C-E264-4B9C-8794-145C42A88A8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10476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8AC9FA7-0BA7-47C0-898C-324690E76B5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C2F05DF-FE19-429A-955E-7EB228A4D07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32EEC2D-86F0-49FE-9678-18AE86B3CBC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8E4B83-8BE6-4CD8-BE20-89B67A6147E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6110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C12E05-C7F9-41F3-98D3-60F050AAD6E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55116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229971-CC54-43EC-BF80-67E8A7CF28B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34444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BED1A8-2A9F-4291-9297-BD141B0C372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95999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2FDD1B-3CE4-4135-96B3-C5C9A8FBEAE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89989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E80FAE-8795-492B-9A68-17062B80C3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33678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6A01EC-89E6-4643-8A07-C3F50E4CC0E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85942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CE364C-6E79-4A00-8D1D-CF9F9E9EF4D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85470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090B75-F5C5-4815-986E-28DAFD744AB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3785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36AB3F-DE88-4F71-B831-5C8FBE0B303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46844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C4BFC8-9752-458B-84EE-1DA394A9EAF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06936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4">
                <a:lumMod val="10000"/>
              </a:schemeClr>
            </a:gs>
            <a:gs pos="68000">
              <a:srgbClr val="292929"/>
            </a:gs>
            <a:gs pos="75000">
              <a:schemeClr val="tx1"/>
            </a:gs>
            <a:gs pos="84000">
              <a:srgbClr val="C092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2E340FE-C934-4457-8EFE-E86D7E4DB5F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4.png"/><Relationship Id="rId18" Type="http://schemas.openxmlformats.org/officeDocument/2006/relationships/image" Target="../media/image9.jpeg"/><Relationship Id="rId3" Type="http://schemas.openxmlformats.org/officeDocument/2006/relationships/audio" Target="../media/audio3.wav"/><Relationship Id="rId7" Type="http://schemas.openxmlformats.org/officeDocument/2006/relationships/audio" Target="../media/audio7.wav"/><Relationship Id="rId12" Type="http://schemas.openxmlformats.org/officeDocument/2006/relationships/image" Target="../media/image3.png"/><Relationship Id="rId17" Type="http://schemas.openxmlformats.org/officeDocument/2006/relationships/image" Target="../media/image8.png"/><Relationship Id="rId2" Type="http://schemas.openxmlformats.org/officeDocument/2006/relationships/audio" Target="../media/audio2.wav"/><Relationship Id="rId16" Type="http://schemas.openxmlformats.org/officeDocument/2006/relationships/image" Target="../media/image7.gif"/><Relationship Id="rId20" Type="http://schemas.openxmlformats.org/officeDocument/2006/relationships/image" Target="../media/image11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2.gif"/><Relationship Id="rId5" Type="http://schemas.openxmlformats.org/officeDocument/2006/relationships/audio" Target="../media/audio5.wav"/><Relationship Id="rId15" Type="http://schemas.openxmlformats.org/officeDocument/2006/relationships/image" Target="../media/image6.png"/><Relationship Id="rId10" Type="http://schemas.openxmlformats.org/officeDocument/2006/relationships/image" Target="../media/image1.png"/><Relationship Id="rId19" Type="http://schemas.openxmlformats.org/officeDocument/2006/relationships/image" Target="../media/image10.jpeg"/><Relationship Id="rId4" Type="http://schemas.openxmlformats.org/officeDocument/2006/relationships/audio" Target="../media/audio4.wav"/><Relationship Id="rId9" Type="http://schemas.openxmlformats.org/officeDocument/2006/relationships/notesSlide" Target="../notesSlides/notesSlide1.xml"/><Relationship Id="rId1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png"/><Relationship Id="rId18" Type="http://schemas.openxmlformats.org/officeDocument/2006/relationships/image" Target="../media/image26.png"/><Relationship Id="rId26" Type="http://schemas.openxmlformats.org/officeDocument/2006/relationships/image" Target="../media/image33.jpeg"/><Relationship Id="rId39" Type="http://schemas.openxmlformats.org/officeDocument/2006/relationships/audio" Target="../media/audio13.wav"/><Relationship Id="rId21" Type="http://schemas.microsoft.com/office/2007/relationships/hdphoto" Target="../media/hdphoto3.wdp"/><Relationship Id="rId34" Type="http://schemas.openxmlformats.org/officeDocument/2006/relationships/image" Target="../media/image37.jpeg"/><Relationship Id="rId42" Type="http://schemas.openxmlformats.org/officeDocument/2006/relationships/image" Target="../media/image41.jpeg"/><Relationship Id="rId47" Type="http://schemas.openxmlformats.org/officeDocument/2006/relationships/audio" Target="../media/audio17.wav"/><Relationship Id="rId50" Type="http://schemas.openxmlformats.org/officeDocument/2006/relationships/image" Target="../media/image45.jpeg"/><Relationship Id="rId55" Type="http://schemas.openxmlformats.org/officeDocument/2006/relationships/audio" Target="../media/audio21.wav"/><Relationship Id="rId63" Type="http://schemas.openxmlformats.org/officeDocument/2006/relationships/audio" Target="../media/audio25.wav"/><Relationship Id="rId68" Type="http://schemas.openxmlformats.org/officeDocument/2006/relationships/image" Target="../media/image55.jpeg"/><Relationship Id="rId76" Type="http://schemas.openxmlformats.org/officeDocument/2006/relationships/image" Target="../media/image62.png"/><Relationship Id="rId7" Type="http://schemas.openxmlformats.org/officeDocument/2006/relationships/image" Target="../media/image17.gif"/><Relationship Id="rId71" Type="http://schemas.openxmlformats.org/officeDocument/2006/relationships/image" Target="../media/image57.png"/><Relationship Id="rId2" Type="http://schemas.openxmlformats.org/officeDocument/2006/relationships/notesSlide" Target="../notesSlides/notesSlide3.xml"/><Relationship Id="rId16" Type="http://schemas.microsoft.com/office/2007/relationships/hdphoto" Target="../media/hdphoto2.wdp"/><Relationship Id="rId29" Type="http://schemas.openxmlformats.org/officeDocument/2006/relationships/audio" Target="../media/audio1.wav"/><Relationship Id="rId11" Type="http://schemas.openxmlformats.org/officeDocument/2006/relationships/image" Target="../media/image21.png"/><Relationship Id="rId24" Type="http://schemas.openxmlformats.org/officeDocument/2006/relationships/image" Target="../media/image31.png"/><Relationship Id="rId32" Type="http://schemas.openxmlformats.org/officeDocument/2006/relationships/image" Target="../media/image36.jpeg"/><Relationship Id="rId37" Type="http://schemas.openxmlformats.org/officeDocument/2006/relationships/audio" Target="../media/audio12.wav"/><Relationship Id="rId40" Type="http://schemas.openxmlformats.org/officeDocument/2006/relationships/image" Target="../media/image40.jpeg"/><Relationship Id="rId45" Type="http://schemas.openxmlformats.org/officeDocument/2006/relationships/audio" Target="../media/audio16.wav"/><Relationship Id="rId53" Type="http://schemas.openxmlformats.org/officeDocument/2006/relationships/audio" Target="../media/audio20.wav"/><Relationship Id="rId58" Type="http://schemas.openxmlformats.org/officeDocument/2006/relationships/image" Target="../media/image49.jpeg"/><Relationship Id="rId66" Type="http://schemas.openxmlformats.org/officeDocument/2006/relationships/image" Target="../media/image53.jpeg"/><Relationship Id="rId74" Type="http://schemas.openxmlformats.org/officeDocument/2006/relationships/image" Target="../media/image60.jpeg"/><Relationship Id="rId79" Type="http://schemas.openxmlformats.org/officeDocument/2006/relationships/image" Target="../media/image65.png"/><Relationship Id="rId5" Type="http://schemas.openxmlformats.org/officeDocument/2006/relationships/image" Target="../media/image15.png"/><Relationship Id="rId61" Type="http://schemas.openxmlformats.org/officeDocument/2006/relationships/audio" Target="../media/audio24.wav"/><Relationship Id="rId82" Type="http://schemas.openxmlformats.org/officeDocument/2006/relationships/image" Target="../media/image68.jpeg"/><Relationship Id="rId10" Type="http://schemas.openxmlformats.org/officeDocument/2006/relationships/image" Target="../media/image20.gif"/><Relationship Id="rId19" Type="http://schemas.openxmlformats.org/officeDocument/2006/relationships/image" Target="../media/image27.png"/><Relationship Id="rId31" Type="http://schemas.openxmlformats.org/officeDocument/2006/relationships/audio" Target="../media/audio9.wav"/><Relationship Id="rId44" Type="http://schemas.openxmlformats.org/officeDocument/2006/relationships/image" Target="../media/image42.jpeg"/><Relationship Id="rId52" Type="http://schemas.openxmlformats.org/officeDocument/2006/relationships/image" Target="../media/image46.jpeg"/><Relationship Id="rId60" Type="http://schemas.openxmlformats.org/officeDocument/2006/relationships/image" Target="../media/image50.jpeg"/><Relationship Id="rId65" Type="http://schemas.openxmlformats.org/officeDocument/2006/relationships/audio" Target="../media/audio26.wav"/><Relationship Id="rId73" Type="http://schemas.openxmlformats.org/officeDocument/2006/relationships/image" Target="../media/image59.png"/><Relationship Id="rId78" Type="http://schemas.openxmlformats.org/officeDocument/2006/relationships/image" Target="../media/image64.gif"/><Relationship Id="rId81" Type="http://schemas.openxmlformats.org/officeDocument/2006/relationships/image" Target="../media/image67.gif"/><Relationship Id="rId4" Type="http://schemas.openxmlformats.org/officeDocument/2006/relationships/image" Target="../media/image14.png"/><Relationship Id="rId9" Type="http://schemas.openxmlformats.org/officeDocument/2006/relationships/image" Target="../media/image19.gif"/><Relationship Id="rId14" Type="http://schemas.microsoft.com/office/2007/relationships/hdphoto" Target="../media/hdphoto1.wdp"/><Relationship Id="rId22" Type="http://schemas.openxmlformats.org/officeDocument/2006/relationships/image" Target="../media/image29.gif"/><Relationship Id="rId27" Type="http://schemas.openxmlformats.org/officeDocument/2006/relationships/audio" Target="../media/audio8.wav"/><Relationship Id="rId30" Type="http://schemas.openxmlformats.org/officeDocument/2006/relationships/image" Target="../media/image35.jpeg"/><Relationship Id="rId35" Type="http://schemas.openxmlformats.org/officeDocument/2006/relationships/audio" Target="../media/audio11.wav"/><Relationship Id="rId43" Type="http://schemas.openxmlformats.org/officeDocument/2006/relationships/audio" Target="../media/audio15.wav"/><Relationship Id="rId48" Type="http://schemas.openxmlformats.org/officeDocument/2006/relationships/image" Target="../media/image44.jpeg"/><Relationship Id="rId56" Type="http://schemas.openxmlformats.org/officeDocument/2006/relationships/image" Target="../media/image48.jpeg"/><Relationship Id="rId64" Type="http://schemas.openxmlformats.org/officeDocument/2006/relationships/image" Target="../media/image52.jpeg"/><Relationship Id="rId69" Type="http://schemas.openxmlformats.org/officeDocument/2006/relationships/image" Target="../media/image56.png"/><Relationship Id="rId77" Type="http://schemas.openxmlformats.org/officeDocument/2006/relationships/image" Target="../media/image63.gif"/><Relationship Id="rId8" Type="http://schemas.openxmlformats.org/officeDocument/2006/relationships/image" Target="../media/image18.gif"/><Relationship Id="rId51" Type="http://schemas.openxmlformats.org/officeDocument/2006/relationships/audio" Target="../media/audio19.wav"/><Relationship Id="rId72" Type="http://schemas.openxmlformats.org/officeDocument/2006/relationships/image" Target="../media/image58.png"/><Relationship Id="rId80" Type="http://schemas.openxmlformats.org/officeDocument/2006/relationships/image" Target="../media/image66.png"/><Relationship Id="rId3" Type="http://schemas.openxmlformats.org/officeDocument/2006/relationships/image" Target="../media/image13.png"/><Relationship Id="rId12" Type="http://schemas.openxmlformats.org/officeDocument/2006/relationships/image" Target="../media/image22.png"/><Relationship Id="rId17" Type="http://schemas.openxmlformats.org/officeDocument/2006/relationships/image" Target="../media/image25.png"/><Relationship Id="rId25" Type="http://schemas.openxmlformats.org/officeDocument/2006/relationships/image" Target="../media/image32.gif"/><Relationship Id="rId33" Type="http://schemas.openxmlformats.org/officeDocument/2006/relationships/audio" Target="../media/audio10.wav"/><Relationship Id="rId38" Type="http://schemas.openxmlformats.org/officeDocument/2006/relationships/image" Target="../media/image39.jpeg"/><Relationship Id="rId46" Type="http://schemas.openxmlformats.org/officeDocument/2006/relationships/image" Target="../media/image43.jpeg"/><Relationship Id="rId59" Type="http://schemas.openxmlformats.org/officeDocument/2006/relationships/audio" Target="../media/audio23.wav"/><Relationship Id="rId67" Type="http://schemas.openxmlformats.org/officeDocument/2006/relationships/image" Target="../media/image54.gif"/><Relationship Id="rId20" Type="http://schemas.openxmlformats.org/officeDocument/2006/relationships/image" Target="../media/image28.png"/><Relationship Id="rId41" Type="http://schemas.openxmlformats.org/officeDocument/2006/relationships/audio" Target="../media/audio14.wav"/><Relationship Id="rId54" Type="http://schemas.openxmlformats.org/officeDocument/2006/relationships/image" Target="../media/image47.jpeg"/><Relationship Id="rId62" Type="http://schemas.openxmlformats.org/officeDocument/2006/relationships/image" Target="../media/image51.jpeg"/><Relationship Id="rId70" Type="http://schemas.openxmlformats.org/officeDocument/2006/relationships/image" Target="../media/image7.gif"/><Relationship Id="rId75" Type="http://schemas.openxmlformats.org/officeDocument/2006/relationships/image" Target="../media/image61.png"/><Relationship Id="rId83" Type="http://schemas.openxmlformats.org/officeDocument/2006/relationships/image" Target="../media/image6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5" Type="http://schemas.openxmlformats.org/officeDocument/2006/relationships/image" Target="../media/image24.png"/><Relationship Id="rId23" Type="http://schemas.openxmlformats.org/officeDocument/2006/relationships/image" Target="../media/image30.png"/><Relationship Id="rId28" Type="http://schemas.openxmlformats.org/officeDocument/2006/relationships/image" Target="../media/image34.jpeg"/><Relationship Id="rId36" Type="http://schemas.openxmlformats.org/officeDocument/2006/relationships/image" Target="../media/image38.jpeg"/><Relationship Id="rId49" Type="http://schemas.openxmlformats.org/officeDocument/2006/relationships/audio" Target="../media/audio18.wav"/><Relationship Id="rId57" Type="http://schemas.openxmlformats.org/officeDocument/2006/relationships/audio" Target="../media/audio2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02 Rien qu'un ciel.wav">
            <a:hlinkClick r:id="" action="ppaction://media"/>
          </p:cNvPr>
          <p:cNvPicPr>
            <a:picLocks noRot="1" noChangeAspect="1"/>
          </p:cNvPicPr>
          <p:nvPr>
            <a:wavAudioFile r:embed="rId1" name="02 Rien qu'un ciel.wav"/>
          </p:nvPr>
        </p:nvPicPr>
        <p:blipFill>
          <a:blip r:embed="rId10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6" descr="C:\Users\JCL\Desktop\Animation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9525"/>
            <a:ext cx="9159875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19 -2138.wav">
            <a:hlinkClick r:id="" action="ppaction://media"/>
          </p:cNvPr>
          <p:cNvPicPr>
            <a:picLocks noRot="1" noChangeAspect="1"/>
          </p:cNvPicPr>
          <p:nvPr>
            <a:wavAudioFile r:embed="rId2" name="19 - Renaud - Dès Que Le Vent Soufflera [1983]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5 -2138.wav">
            <a:hlinkClick r:id="" action="ppaction://media"/>
          </p:cNvPr>
          <p:cNvPicPr>
            <a:picLocks noRot="1" noChangeAspect="1"/>
          </p:cNvPicPr>
          <p:nvPr>
            <a:wavAudioFile r:embed="rId3" name="05 - Christophe - Aline [1965]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9 -2138.wav">
            <a:hlinkClick r:id="" action="ppaction://media"/>
          </p:cNvPr>
          <p:cNvPicPr>
            <a:picLocks noRot="1" noChangeAspect="1"/>
          </p:cNvPicPr>
          <p:nvPr>
            <a:wavAudioFile r:embed="rId4" name="09 - Michel Delpech - Pour Un Flirt [1971]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8 -2138.wav">
            <a:hlinkClick r:id="" action="ppaction://media"/>
          </p:cNvPr>
          <p:cNvPicPr>
            <a:picLocks noRot="1" noChangeAspect="1"/>
          </p:cNvPicPr>
          <p:nvPr>
            <a:wavAudioFile r:embed="rId5" name="18 - Isabelle Aubret - C'est Beau La Vie [1963]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. 2138.wav">
            <a:hlinkClick r:id="" action="ppaction://media"/>
          </p:cNvPr>
          <p:cNvPicPr>
            <a:picLocks noRot="1" noChangeAspect="1"/>
          </p:cNvPicPr>
          <p:nvPr>
            <a:wavAudioFile r:embed="rId6" name="03. Daniela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0. 2154.wav">
            <a:hlinkClick r:id="" action="ppaction://media"/>
          </p:cNvPr>
          <p:cNvPicPr>
            <a:picLocks noRot="1" noChangeAspect="1"/>
          </p:cNvPicPr>
          <p:nvPr>
            <a:wavAudioFile r:embed="rId7" name="10. Les enfants du Pirée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392613"/>
          </a:xfrm>
          <a:prstGeom prst="frame">
            <a:avLst>
              <a:gd name="adj1" fmla="val 3068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8" descr="C:\Users\JCL\Desktop\il etait une fois 20 chansons d'or\cover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784350"/>
            <a:ext cx="3143250" cy="320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9525"/>
            <a:ext cx="9159875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295400" y="1052513"/>
            <a:ext cx="6445250" cy="47529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2160588" y="1228725"/>
            <a:ext cx="6423025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 J'Ai Encore Reve D'elle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 Rien qu'un ciel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 Il a juste besoin d´un bateau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 Les Jean's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 Que fait tu ce soir après diner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 Les Filles du mercredi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 Pomme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 Mescalino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 La Fille que j'aime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 La Grille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 C'était l'année derniere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 Il a bon goût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13 Viens Faire Un Tour Sous La Pluie (1975)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14 Il etait une fois Joelle et Julien Clerc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15 Brave Margot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16 Demain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17 When You Talk (L'Amour dans mon pays)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18 Cécilia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19 Tu sais que l'amour est une fleur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20 Je vous apporte la nouvelle</a:t>
            </a:r>
          </a:p>
        </p:txBody>
      </p:sp>
      <p:pic>
        <p:nvPicPr>
          <p:cNvPr id="3078" name="Picture 76" descr="C:\Users\JCL\Desktop\Il-etait-unefois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32138"/>
            <a:ext cx="4321175" cy="369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69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5400675"/>
            <a:ext cx="69421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739" y="4772163"/>
            <a:ext cx="639762" cy="85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2" descr="C:\Users\christelle\Desktop\Image2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Image 10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1" name="Picture 56" descr="C:\Users\Marie-Jose\Desktop\NUMEROS JUKEBOX NOIR\1 (FILEminimizer).jpg">
            <a:hlinkClick r:id="" action="ppaction://noaction" highlightClick="1">
              <a:snd r:embed="rId27" name="01  J'Ai Encore Reve D'elle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Marie-Jose\Desktop\NUMEROS JUKEBOX NOIR\2 (FILEminimizer).jpg">
            <a:hlinkClick r:id="" action="ppaction://noaction" highlightClick="1">
              <a:snd r:embed="rId29" name="02 Rien qu'un ciel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3" descr="C:\Users\Marie-Jose\Desktop\NUMEROS JUKEBOX NOIR\3 (FILEminimizer).jpg">
            <a:hlinkClick r:id="" action="ppaction://noaction" highlightClick="1">
              <a:snd r:embed="rId31" name="03 Il a juste besoin d´un bateau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" descr="C:\Users\Marie-Jose\Desktop\NUMEROS JUKEBOX NOIR\4 (FILEminimizer).jpg">
            <a:hlinkClick r:id="" action="ppaction://noaction" highlightClick="1">
              <a:snd r:embed="rId33" name="04 Les Jean's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5" descr="C:\Users\Marie-Jose\Desktop\NUMEROS JUKEBOX NOIR\5 (FILEminimizer).jpg">
            <a:hlinkClick r:id="" action="ppaction://noaction" highlightClick="1">
              <a:snd r:embed="rId35" name="05 Que fait tu ce soir après diner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6" descr="C:\Users\Marie-Jose\Desktop\NUMEROS JUKEBOX NOIR\6 (FILEminimizer).jpg">
            <a:hlinkClick r:id="" action="ppaction://noaction" highlightClick="1">
              <a:snd r:embed="rId37" name="06 Les Filles du mercredi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7" descr="C:\Users\Marie-Jose\Desktop\NUMEROS JUKEBOX NOIR\7 (FILEminimizer).jpg">
            <a:hlinkClick r:id="" action="ppaction://noaction" highlightClick="1">
              <a:snd r:embed="rId39" name="07 Pomme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8" descr="C:\Users\Marie-Jose\Desktop\NUMEROS JUKEBOX NOIR\8 (FILEminimizer).jpg">
            <a:hlinkClick r:id="" action="ppaction://noaction" highlightClick="1">
              <a:snd r:embed="rId41" name="08 Mescalino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9" descr="C:\Users\Marie-Jose\Desktop\NUMEROS JUKEBOX NOIR\9 (FILEminimizer).jpg">
            <a:hlinkClick r:id="" action="ppaction://noaction" highlightClick="1">
              <a:snd r:embed="rId43" name="09 La Fille que j'aime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0" descr="C:\Users\Marie-Jose\Desktop\NUMEROS JUKEBOX NOIR\10 (FILEminimizer).jpg">
            <a:hlinkClick r:id="" action="ppaction://noaction" highlightClick="1">
              <a:snd r:embed="rId45" name="10 La Grille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1" descr="C:\Users\Marie-Jose\Desktop\NUMEROS JUKEBOX NOIR\11 (FILEminimizer).jpg">
            <a:hlinkClick r:id="" action="ppaction://noaction" highlightClick="1">
              <a:snd r:embed="rId47" name="11 C'était l'année derniere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2" descr="C:\Users\Marie-Jose\Desktop\NUMEROS JUKEBOX NOIR\12 (FILEminimizer).jpg">
            <a:hlinkClick r:id="" action="ppaction://noaction" highlightClick="1">
              <a:snd r:embed="rId49" name="12 Il a bon goût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3" descr="C:\Users\Marie-Jose\Desktop\NUMEROS JUKEBOX NOIR\13 (FILEminimizer).jpg">
            <a:hlinkClick r:id="" action="ppaction://noaction" highlightClick="1">
              <a:snd r:embed="rId51" name="13  Viens Faire Un Tour Sous La Pluie (1975) HQ Audio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4" descr="C:\Users\Marie-Jose\Desktop\NUMEROS JUKEBOX NOIR\14 (FILEminimizer).jpg">
            <a:hlinkClick r:id="" action="ppaction://noaction" highlightClick="1">
              <a:snd r:embed="rId53" name="14 Il etait une fois Joelle et Julien Clerc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5" descr="C:\Users\Marie-Jose\Desktop\NUMEROS JUKEBOX NOIR\15 (FILEminimizer).jpg">
            <a:hlinkClick r:id="" action="ppaction://noaction" highlightClick="1">
              <a:snd r:embed="rId55" name="15 Brave Margot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6" descr="C:\Users\Marie-Jose\Desktop\NUMEROS JUKEBOX NOIR\16 (FILEminimizer).jpg">
            <a:hlinkClick r:id="" action="ppaction://noaction" highlightClick="1">
              <a:snd r:embed="rId57" name="16,Demain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7" descr="C:\Users\Marie-Jose\Desktop\NUMEROS JUKEBOX NOIR\17 (FILEminimizer).jpg">
            <a:hlinkClick r:id="" action="ppaction://noaction" highlightClick="1">
              <a:snd r:embed="rId59" name="17 When You Talk (L'Amour dans mon pays)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8" descr="C:\Users\Marie-Jose\Desktop\NUMEROS JUKEBOX NOIR\18 (FILEminimizer).jpg">
            <a:hlinkClick r:id="" action="ppaction://noaction" highlightClick="1">
              <a:snd r:embed="rId61" name="18 Cécilia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9" descr="C:\Users\Marie-Jose\Desktop\NUMEROS JUKEBOX NOIR\19 (FILEminimizer).jpg">
            <a:hlinkClick r:id="" action="ppaction://noaction" highlightClick="1">
              <a:snd r:embed="rId63" name="19 Tu sais que l'amour est une fleur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0" descr="C:\Users\Marie-Jose\Desktop\NUMEROS JUKEBOX NOIR\20 (FILEminimizer).jpg">
            <a:hlinkClick r:id="" action="ppaction://noaction" highlightClick="1">
              <a:snd r:embed="rId65" name="20 Je vous apporte la nouvelle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50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4296" y="4180681"/>
            <a:ext cx="644525" cy="1721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2" descr="C:\Users\christelle\Desktop\Image111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" descr="barra_peixe"/>
          <p:cNvPicPr>
            <a:picLocks noChangeAspect="1" noChangeArrowheads="1" noCrop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9" descr="peixe59"/>
          <p:cNvPicPr>
            <a:picLocks noChangeAspect="1" noChangeArrowheads="1" noCrop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" descr="barra_peixe"/>
          <p:cNvPicPr>
            <a:picLocks noChangeAspect="1" noChangeArrowheads="1" noCrop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9" descr="peixe59"/>
          <p:cNvPicPr>
            <a:picLocks noChangeAspect="1" noChangeArrowheads="1" noCrop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9" descr="peixe59"/>
          <p:cNvPicPr>
            <a:picLocks noChangeAspect="1" noChangeArrowheads="1" noCrop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4" descr="C:\Users\Solenn\Desktop\111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25" y="5218113"/>
            <a:ext cx="755650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69" descr="katze72"/>
          <p:cNvPicPr>
            <a:picLocks noChangeAspect="1" noChangeArrowheads="1" noCrop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48513" y="5581650"/>
            <a:ext cx="738187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0" name="Picture 18" descr="C:\Users\JCL\Desktop\il etait une fois 20 chansons d'or\cover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675" y="1554163"/>
            <a:ext cx="1335088" cy="136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107</Words>
  <Application>Microsoft Office PowerPoint</Application>
  <PresentationFormat>Affichage à l'écran (4:3)</PresentationFormat>
  <Paragraphs>23</Paragraphs>
  <Slides>3</Slides>
  <Notes>3</Notes>
  <HiddenSlides>0</HiddenSlides>
  <MMClips>7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2024-12-05T14:07:10Z</dcterms:modified>
</cp:coreProperties>
</file>