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37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esBHi9CDsBTreZSgf8d1w==" hashData="p0h5oPgdO7Esu5X3iI8bkXj8bf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19BD"/>
    <a:srgbClr val="FF69D8"/>
    <a:srgbClr val="DE8400"/>
    <a:srgbClr val="685D6B"/>
    <a:srgbClr val="5A5A5A"/>
    <a:srgbClr val="C07200"/>
    <a:srgbClr val="0051A2"/>
    <a:srgbClr val="43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24" autoAdjust="0"/>
    <p:restoredTop sz="86402" autoAdjust="0"/>
  </p:normalViewPr>
  <p:slideViewPr>
    <p:cSldViewPr>
      <p:cViewPr>
        <p:scale>
          <a:sx n="90" d="100"/>
          <a:sy n="90" d="100"/>
        </p:scale>
        <p:origin x="-902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4C6F5A-ED7E-4668-8C96-F55C3BB3C993}" type="datetimeFigureOut">
              <a:rPr lang="fr-FR"/>
              <a:pPr>
                <a:defRPr/>
              </a:pPr>
              <a:t>26/02/2025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0B3F5F-EC12-4013-8AD6-E55CF51A7A4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6965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318403D-21DF-458C-978C-238A79FFD38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852951-D3FF-4BAA-817B-334F20503ED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A377BE-0F8B-4C70-AA7B-BDF0926511A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63CC6-751B-435A-9106-A2170F632F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7299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FFE82-C1B4-4A20-B473-08A0A8739A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5553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C5511-A0E6-485F-991D-C23FC0B8D2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0196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A8010-20D3-4811-ACB9-D5F38CE378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0527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A2749-2D57-441E-A9DC-4078198C09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2344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46A3A-AA62-4F24-89D1-48B2423FE7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4143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878DB-EE4A-4FF8-B698-9AD7EAC0BF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5168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02778-72D8-4A3D-8912-63F410B3C7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651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657F8-617E-40DD-BBF8-C1D86151F0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0317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96392-81D1-457B-952F-90C3F53F56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316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0953A-5E85-46DA-9941-C215CB693E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6226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83">
              <a:schemeClr val="bg2">
                <a:lumMod val="20000"/>
                <a:lumOff val="80000"/>
              </a:schemeClr>
            </a:gs>
            <a:gs pos="44000">
              <a:schemeClr val="tx1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B3AFD56-344D-4337-A555-EF6C5F3023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audio" Target="../media/audio16.wav"/><Relationship Id="rId21" Type="http://schemas.openxmlformats.org/officeDocument/2006/relationships/audio" Target="../media/audio8.wav"/><Relationship Id="rId34" Type="http://schemas.openxmlformats.org/officeDocument/2006/relationships/image" Target="../media/image29.jpeg"/><Relationship Id="rId42" Type="http://schemas.openxmlformats.org/officeDocument/2006/relationships/image" Target="../media/image33.jpeg"/><Relationship Id="rId47" Type="http://schemas.openxmlformats.org/officeDocument/2006/relationships/image" Target="../media/image37.png"/><Relationship Id="rId50" Type="http://schemas.microsoft.com/office/2007/relationships/hdphoto" Target="../media/hdphoto2.wdp"/><Relationship Id="rId55" Type="http://schemas.openxmlformats.org/officeDocument/2006/relationships/image" Target="../media/image43.jpeg"/><Relationship Id="rId63" Type="http://schemas.openxmlformats.org/officeDocument/2006/relationships/image" Target="../media/image50.png"/><Relationship Id="rId68" Type="http://schemas.openxmlformats.org/officeDocument/2006/relationships/audio" Target="../media/audio19.wav"/><Relationship Id="rId76" Type="http://schemas.openxmlformats.org/officeDocument/2006/relationships/image" Target="../media/image59.jpeg"/><Relationship Id="rId7" Type="http://schemas.openxmlformats.org/officeDocument/2006/relationships/image" Target="../media/image15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11.wav"/><Relationship Id="rId11" Type="http://schemas.openxmlformats.org/officeDocument/2006/relationships/audio" Target="../media/audio3.wav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5.wav"/><Relationship Id="rId40" Type="http://schemas.openxmlformats.org/officeDocument/2006/relationships/image" Target="../media/image32.jpeg"/><Relationship Id="rId45" Type="http://schemas.openxmlformats.org/officeDocument/2006/relationships/image" Target="../media/image35.gif"/><Relationship Id="rId53" Type="http://schemas.openxmlformats.org/officeDocument/2006/relationships/image" Target="../media/image41.gif"/><Relationship Id="rId58" Type="http://schemas.openxmlformats.org/officeDocument/2006/relationships/image" Target="../media/image46.png"/><Relationship Id="rId66" Type="http://schemas.openxmlformats.org/officeDocument/2006/relationships/image" Target="../media/image9.jpeg"/><Relationship Id="rId74" Type="http://schemas.openxmlformats.org/officeDocument/2006/relationships/image" Target="../media/image57.jpeg"/><Relationship Id="rId79" Type="http://schemas.openxmlformats.org/officeDocument/2006/relationships/image" Target="../media/image62.png"/><Relationship Id="rId5" Type="http://schemas.openxmlformats.org/officeDocument/2006/relationships/image" Target="../media/image13.png"/><Relationship Id="rId61" Type="http://schemas.microsoft.com/office/2007/relationships/hdphoto" Target="../media/hdphoto3.wdp"/><Relationship Id="rId10" Type="http://schemas.openxmlformats.org/officeDocument/2006/relationships/image" Target="../media/image17.jpeg"/><Relationship Id="rId19" Type="http://schemas.openxmlformats.org/officeDocument/2006/relationships/audio" Target="../media/audio7.wav"/><Relationship Id="rId31" Type="http://schemas.openxmlformats.org/officeDocument/2006/relationships/audio" Target="../media/audio12.wav"/><Relationship Id="rId44" Type="http://schemas.openxmlformats.org/officeDocument/2006/relationships/image" Target="../media/image34.jpeg"/><Relationship Id="rId52" Type="http://schemas.openxmlformats.org/officeDocument/2006/relationships/image" Target="../media/image40.jpeg"/><Relationship Id="rId60" Type="http://schemas.openxmlformats.org/officeDocument/2006/relationships/image" Target="../media/image48.png"/><Relationship Id="rId65" Type="http://schemas.openxmlformats.org/officeDocument/2006/relationships/image" Target="../media/image52.jpeg"/><Relationship Id="rId73" Type="http://schemas.microsoft.com/office/2007/relationships/hdphoto" Target="../media/hdphoto4.wdp"/><Relationship Id="rId78" Type="http://schemas.openxmlformats.org/officeDocument/2006/relationships/image" Target="../media/image61.gif"/><Relationship Id="rId81" Type="http://schemas.openxmlformats.org/officeDocument/2006/relationships/image" Target="../media/image64.png"/><Relationship Id="rId4" Type="http://schemas.openxmlformats.org/officeDocument/2006/relationships/image" Target="../media/image12.png"/><Relationship Id="rId9" Type="http://schemas.openxmlformats.org/officeDocument/2006/relationships/audio" Target="../media/audio2.wav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10.wav"/><Relationship Id="rId30" Type="http://schemas.openxmlformats.org/officeDocument/2006/relationships/image" Target="../media/image27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microsoft.com/office/2007/relationships/hdphoto" Target="../media/hdphoto1.wdp"/><Relationship Id="rId56" Type="http://schemas.openxmlformats.org/officeDocument/2006/relationships/image" Target="../media/image44.png"/><Relationship Id="rId64" Type="http://schemas.openxmlformats.org/officeDocument/2006/relationships/image" Target="../media/image51.jpeg"/><Relationship Id="rId69" Type="http://schemas.openxmlformats.org/officeDocument/2006/relationships/image" Target="../media/image53.jpeg"/><Relationship Id="rId77" Type="http://schemas.openxmlformats.org/officeDocument/2006/relationships/image" Target="../media/image60.jpeg"/><Relationship Id="rId8" Type="http://schemas.openxmlformats.org/officeDocument/2006/relationships/image" Target="../media/image16.gif"/><Relationship Id="rId51" Type="http://schemas.openxmlformats.org/officeDocument/2006/relationships/image" Target="../media/image39.png"/><Relationship Id="rId72" Type="http://schemas.openxmlformats.org/officeDocument/2006/relationships/image" Target="../media/image56.png"/><Relationship Id="rId80" Type="http://schemas.openxmlformats.org/officeDocument/2006/relationships/image" Target="../media/image63.png"/><Relationship Id="rId3" Type="http://schemas.openxmlformats.org/officeDocument/2006/relationships/image" Target="../media/image11.png"/><Relationship Id="rId12" Type="http://schemas.openxmlformats.org/officeDocument/2006/relationships/image" Target="../media/image18.jpeg"/><Relationship Id="rId17" Type="http://schemas.openxmlformats.org/officeDocument/2006/relationships/audio" Target="../media/audio6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1.jpeg"/><Relationship Id="rId46" Type="http://schemas.openxmlformats.org/officeDocument/2006/relationships/image" Target="../media/image36.jpeg"/><Relationship Id="rId59" Type="http://schemas.openxmlformats.org/officeDocument/2006/relationships/image" Target="../media/image47.jpeg"/><Relationship Id="rId67" Type="http://schemas.openxmlformats.org/officeDocument/2006/relationships/image" Target="../media/image5.gif"/><Relationship Id="rId20" Type="http://schemas.openxmlformats.org/officeDocument/2006/relationships/image" Target="../media/image22.jpeg"/><Relationship Id="rId41" Type="http://schemas.openxmlformats.org/officeDocument/2006/relationships/audio" Target="../media/audio17.wav"/><Relationship Id="rId54" Type="http://schemas.openxmlformats.org/officeDocument/2006/relationships/image" Target="../media/image42.png"/><Relationship Id="rId62" Type="http://schemas.openxmlformats.org/officeDocument/2006/relationships/image" Target="../media/image49.gif"/><Relationship Id="rId70" Type="http://schemas.openxmlformats.org/officeDocument/2006/relationships/image" Target="../media/image54.gif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audio" Target="../media/audio5.wav"/><Relationship Id="rId23" Type="http://schemas.openxmlformats.org/officeDocument/2006/relationships/audio" Target="../media/audio1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38.png"/><Relationship Id="rId57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8- 2358.wav">
            <a:hlinkClick r:id="" action="ppaction://media"/>
          </p:cNvPr>
          <p:cNvPicPr>
            <a:picLocks noRot="1" noChangeAspect="1"/>
          </p:cNvPicPr>
          <p:nvPr>
            <a:wavAudioFile r:embed="rId1" name="08- L'opération (Liv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5" descr="C:\Users\Solenn\Desktop\gggggg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153988"/>
            <a:ext cx="8899525" cy="655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24744"/>
            <a:ext cx="6499311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761" y="1722828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908050"/>
            <a:ext cx="6911975" cy="5041900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66514" y="2768600"/>
            <a:ext cx="1301750" cy="1320800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38287"/>
            <a:ext cx="3888432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Solenn\Desktop\bedos daaumi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635" y="1698625"/>
            <a:ext cx="3281574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g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153988"/>
            <a:ext cx="8899525" cy="655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548680"/>
            <a:ext cx="791240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dre 5"/>
          <p:cNvSpPr/>
          <p:nvPr/>
        </p:nvSpPr>
        <p:spPr>
          <a:xfrm>
            <a:off x="1258888" y="908050"/>
            <a:ext cx="6626225" cy="5113338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10" descr="C:\Users\Solenn\Desktop\Guy-Bedos-parle-de-Sophie-Daumier_width1024_détouré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195638"/>
            <a:ext cx="4627562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392238" y="1844675"/>
            <a:ext cx="5784850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01- La Drague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02- Visite aux malades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03- Dring  (Le téléphone 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04- Vacances à Marrakech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05- Gloria Romano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06- La vie d'artiste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07- Chapon Gilbert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08- L'opération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09- Si la vie était un peu Radiophonique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10- Rompez ( 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11- Adieu Raymond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12- La répétition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13- Aimez-vous les uns les autres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14- Adagio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15- Patience aux Batignolles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16- Chantal Nixon et Cie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17- La bête de scène (Live)</a:t>
            </a:r>
            <a:endParaRPr lang="fr-FR" sz="1400" b="1">
              <a:solidFill>
                <a:srgbClr val="DE8400"/>
              </a:solidFill>
            </a:endParaRP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18- Tokyo Argenteuil (Live)</a:t>
            </a:r>
          </a:p>
          <a:p>
            <a:pPr algn="ctr" eaLnBrk="1" hangingPunct="1"/>
            <a:r>
              <a:rPr lang="fr-FR" sz="1100" b="1">
                <a:solidFill>
                  <a:srgbClr val="DE8400"/>
                </a:solidFill>
              </a:rPr>
              <a:t>19- Oui Tonton (Live)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-57150"/>
            <a:ext cx="9147176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38763"/>
            <a:ext cx="9061451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6" descr="C:\Users\Marie-Jose\Desktop\NUMEROS JUKEBOX NOIR\1 (FILEminimizer).jpg">
            <a:hlinkClick r:id="" action="ppaction://noaction" highlightClick="1">
              <a:snd r:embed="rId9" name="01- La Drague (Live).wav"/>
            </a:hlinkClick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3119438"/>
            <a:ext cx="57150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2" descr="C:\Users\Marie-Jose\Desktop\NUMEROS JUKEBOX NOIR\2 (FILEminimizer).jpg">
            <a:hlinkClick r:id="" action="ppaction://noaction" highlightClick="1">
              <a:snd r:embed="rId11" name="02- Visite aux malades (Live)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17512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3" descr="C:\Users\Marie-Jose\Desktop\NUMEROS JUKEBOX NOIR\3 (FILEminimizer).jpg">
            <a:hlinkClick r:id="" action="ppaction://noaction" highlightClick="1">
              <a:snd r:embed="rId13" name="03- Dring  (Le téléphone Live)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2227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4" descr="C:\Users\Marie-Jose\Desktop\NUMEROS JUKEBOX NOIR\4 (FILEminimizer).jpg">
            <a:hlinkClick r:id="" action="ppaction://noaction" highlightClick="1">
              <a:snd r:embed="rId15" name="04- Vacances à Marrakech (Live)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" descr="C:\Users\Marie-Jose\Desktop\NUMEROS JUKEBOX NOIR\5 (FILEminimizer).jpg">
            <a:hlinkClick r:id="" action="ppaction://noaction" highlightClick="1">
              <a:snd r:embed="rId17" name="05- Gloria Romano (Liv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6" descr="C:\Users\Marie-Jose\Desktop\NUMEROS JUKEBOX NOIR\6 (FILEminimizer).jpg">
            <a:hlinkClick r:id="" action="ppaction://noaction" highlightClick="1">
              <a:snd r:embed="rId19" name="06- La vie d'artiste (Live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7" descr="C:\Users\Marie-Jose\Desktop\NUMEROS JUKEBOX NOIR\7 (FILEminimizer).jpg">
            <a:hlinkClick r:id="" action="ppaction://noaction" highlightClick="1">
              <a:snd r:embed="rId21" name="07- Chapon Gilbert (Live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8" descr="C:\Users\Marie-Jose\Desktop\NUMEROS JUKEBOX NOIR\8 (FILEminimizer).jpg">
            <a:hlinkClick r:id="" action="ppaction://noaction" highlightClick="1">
              <a:snd r:embed="rId23" name="08- L'opération (Live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9" descr="C:\Users\Marie-Jose\Desktop\NUMEROS JUKEBOX NOIR\9 (FILEminimizer).jpg">
            <a:hlinkClick r:id="" action="ppaction://noaction" highlightClick="1">
              <a:snd r:embed="rId25" name="09- Si la vie était un peu Radiophoniqu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7" name="11- Adieu Raymond (Live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327400"/>
            <a:ext cx="4413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9" name="12- La répétition (Live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63938"/>
            <a:ext cx="473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31" name="13- Aimez-vous les uns les autres (Live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798888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33" name="14- Adagio (Liv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30663"/>
            <a:ext cx="4349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5" descr="C:\Users\Marie-Jose\Desktop\NUMEROS JUKEBOX NOIR\15 (FILEminimizer).jpg">
            <a:hlinkClick r:id="" action="ppaction://noaction" highlightClick="1">
              <a:snd r:embed="rId35" name="15- Patience aux Batignolles (Live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262438"/>
            <a:ext cx="4667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6" descr="C:\Users\Marie-Jose\Desktop\NUMEROS JUKEBOX NOIR\16 (FILEminimizer).jpg">
            <a:hlinkClick r:id="" action="ppaction://noaction" highlightClick="1">
              <a:snd r:embed="rId37" name="16- Chantal Nixon et Cie (Live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495800"/>
            <a:ext cx="4476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7" descr="C:\Users\Marie-Jose\Desktop\NUMEROS JUKEBOX NOIR\17 (FILEminimizer).jpg">
            <a:hlinkClick r:id="" action="ppaction://noaction" highlightClick="1">
              <a:snd r:embed="rId39" name="17- La bête de scène (Live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47132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8" descr="C:\Users\Marie-Jose\Desktop\NUMEROS JUKEBOX NOIR\18 (FILEminimizer).jpg">
            <a:hlinkClick r:id="" action="ppaction://noaction" highlightClick="1">
              <a:snd r:embed="rId41" name="18- Tokyo Argenteuil (Live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49530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43" name="10- Rompez ( Live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3116263"/>
            <a:ext cx="4714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3865563"/>
            <a:ext cx="1528762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621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21590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7" name="Image 10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1430338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374775"/>
            <a:ext cx="1290637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D:\SMYLET\1 (FILEmini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3308350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3669725">
            <a:off x="2004218" y="1589882"/>
            <a:ext cx="373063" cy="368300"/>
          </a:xfrm>
          <a:prstGeom prst="ellipse">
            <a:avLst/>
          </a:prstGeom>
          <a:blipFill dpi="0" rotWithShape="1"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300" y="1430338"/>
            <a:ext cx="60325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7113" y="17748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12510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66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04348"/>
            <a:ext cx="1340359" cy="1464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Cadre 80"/>
          <p:cNvSpPr/>
          <p:nvPr/>
        </p:nvSpPr>
        <p:spPr>
          <a:xfrm>
            <a:off x="3810000" y="1408113"/>
            <a:ext cx="1503363" cy="1724025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 bwMode="auto">
          <a:xfrm>
            <a:off x="1298575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5" name="Image 1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04232" y="4768056"/>
            <a:ext cx="171450" cy="109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9" descr="C:\Users\Marie-Jose\Desktop\NUMEROS JUKEBOX NOIR\19 (FILEminimizer).jpg">
            <a:hlinkClick r:id="" action="ppaction://noaction" highlightClick="1">
              <a:snd r:embed="rId68" name="19- Oui Tonton (Live).wav"/>
            </a:hlinkClick>
          </p:cNvPr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638" y="5170488"/>
            <a:ext cx="471487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50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50838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Cadre 72"/>
          <p:cNvSpPr/>
          <p:nvPr/>
        </p:nvSpPr>
        <p:spPr bwMode="auto">
          <a:xfrm>
            <a:off x="2727325" y="3116263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638333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4" y="638333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 cstate="print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583" y="5078412"/>
            <a:ext cx="565059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4" descr="C:\Users\Solenn\Desktop\bedos daaumier (FILEminimizer).jp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1838325"/>
            <a:ext cx="7683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1650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aaaaaaaa_détouré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137" y="3137959"/>
            <a:ext cx="2343326" cy="283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2025-02-26T08:58:09Z</dcterms:modified>
</cp:coreProperties>
</file>