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31" r:id="rId2"/>
    <p:sldId id="333" r:id="rId3"/>
    <p:sldId id="334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enHanSj/iwjk5IyD3MkmXA==" hashData="hNipvRu9rr9W/B34YHK4XiIXM7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683400"/>
    <a:srgbClr val="644C00"/>
    <a:srgbClr val="25FFFF"/>
    <a:srgbClr val="FF69D8"/>
    <a:srgbClr val="F27EE1"/>
    <a:srgbClr val="D6A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2354" autoAdjust="0"/>
    <p:restoredTop sz="94660"/>
  </p:normalViewPr>
  <p:slideViewPr>
    <p:cSldViewPr>
      <p:cViewPr>
        <p:scale>
          <a:sx n="79" d="100"/>
          <a:sy n="79" d="100"/>
        </p:scale>
        <p:origin x="-1325" y="-28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B08A01A-7C04-45AF-94B0-CD1EBF1B2D25}" type="datetimeFigureOut">
              <a:rPr lang="fr-FR"/>
              <a:pPr>
                <a:defRPr/>
              </a:pPr>
              <a:t>31/01/2025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7ADFE3E-8B63-4AD1-B139-61927D4EF7C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281513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3959C3E-9188-4FF0-A810-64A99583026C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97AEDDA-0940-4E76-A842-F81D6002A0C5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F636316-227C-4023-B04D-FFAD61932A43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94C806-D9B5-42F0-8BCB-6742622667A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891380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0C833A-4C32-4E2E-B14D-2FCE15789E4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535483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074649-E5B2-45CB-9B9D-0540A06A57D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691038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41E3E2-00E0-42F3-8DF6-03E8665FC63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285306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ED359B-1237-43F6-A108-842A0DF6165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928079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16F67A-FF79-4715-B118-4036591A57C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668652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5FBB13-5B4A-4E4C-8963-39536ABD1D9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214717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17DA20-52C6-423E-B9CD-9EDD4F98E94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815498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2838DC-824C-4B8B-84D6-12D04E2FBA6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725812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B3AA8D-525E-4727-B57A-ECEBB23CED6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188965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9C271A-342E-44A4-9033-D6A092E7050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249999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1249">
              <a:srgbClr val="FFC000"/>
            </a:gs>
            <a:gs pos="51000">
              <a:schemeClr val="bg2">
                <a:lumMod val="21000"/>
              </a:schemeClr>
            </a:gs>
            <a:gs pos="89171">
              <a:schemeClr val="tx1"/>
            </a:gs>
            <a:gs pos="68000">
              <a:schemeClr val="tx2"/>
            </a:gs>
            <a:gs pos="84584">
              <a:schemeClr val="tx2">
                <a:lumMod val="90000"/>
              </a:schemeClr>
            </a:gs>
            <a:gs pos="77000">
              <a:schemeClr val="accent4">
                <a:lumMod val="10000"/>
              </a:schemeClr>
            </a:gs>
            <a:gs pos="93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A8F69C4-EC74-4AAF-AE7C-FEBB26FC095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11" Type="http://schemas.openxmlformats.org/officeDocument/2006/relationships/image" Target="../media/image8.jpeg"/><Relationship Id="rId5" Type="http://schemas.openxmlformats.org/officeDocument/2006/relationships/image" Target="../media/image2.jpeg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gif"/><Relationship Id="rId4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0.png"/><Relationship Id="rId18" Type="http://schemas.openxmlformats.org/officeDocument/2006/relationships/image" Target="../media/image23.jpeg"/><Relationship Id="rId26" Type="http://schemas.openxmlformats.org/officeDocument/2006/relationships/image" Target="../media/image27.jpeg"/><Relationship Id="rId39" Type="http://schemas.openxmlformats.org/officeDocument/2006/relationships/audio" Target="../media/audio14.wav"/><Relationship Id="rId21" Type="http://schemas.openxmlformats.org/officeDocument/2006/relationships/audio" Target="../media/audio5.wav"/><Relationship Id="rId34" Type="http://schemas.openxmlformats.org/officeDocument/2006/relationships/image" Target="../media/image31.jpeg"/><Relationship Id="rId42" Type="http://schemas.openxmlformats.org/officeDocument/2006/relationships/image" Target="../media/image35.jpeg"/><Relationship Id="rId47" Type="http://schemas.openxmlformats.org/officeDocument/2006/relationships/audio" Target="../media/audio18.wav"/><Relationship Id="rId50" Type="http://schemas.openxmlformats.org/officeDocument/2006/relationships/image" Target="../media/image39.jpeg"/><Relationship Id="rId55" Type="http://schemas.openxmlformats.org/officeDocument/2006/relationships/image" Target="../media/image42.gif"/><Relationship Id="rId63" Type="http://schemas.openxmlformats.org/officeDocument/2006/relationships/image" Target="../media/image48.png"/><Relationship Id="rId68" Type="http://schemas.openxmlformats.org/officeDocument/2006/relationships/image" Target="../media/image51.png"/><Relationship Id="rId76" Type="http://schemas.openxmlformats.org/officeDocument/2006/relationships/image" Target="../media/image57.jpeg"/><Relationship Id="rId7" Type="http://schemas.openxmlformats.org/officeDocument/2006/relationships/image" Target="../media/image14.gif"/><Relationship Id="rId71" Type="http://schemas.openxmlformats.org/officeDocument/2006/relationships/image" Target="../media/image54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2.jpeg"/><Relationship Id="rId29" Type="http://schemas.openxmlformats.org/officeDocument/2006/relationships/audio" Target="../media/audio9.wav"/><Relationship Id="rId11" Type="http://schemas.openxmlformats.org/officeDocument/2006/relationships/image" Target="../media/image18.gif"/><Relationship Id="rId24" Type="http://schemas.openxmlformats.org/officeDocument/2006/relationships/image" Target="../media/image26.jpeg"/><Relationship Id="rId32" Type="http://schemas.openxmlformats.org/officeDocument/2006/relationships/image" Target="../media/image30.jpeg"/><Relationship Id="rId37" Type="http://schemas.openxmlformats.org/officeDocument/2006/relationships/audio" Target="../media/audio13.wav"/><Relationship Id="rId40" Type="http://schemas.openxmlformats.org/officeDocument/2006/relationships/image" Target="../media/image34.jpeg"/><Relationship Id="rId45" Type="http://schemas.openxmlformats.org/officeDocument/2006/relationships/audio" Target="../media/audio17.wav"/><Relationship Id="rId53" Type="http://schemas.openxmlformats.org/officeDocument/2006/relationships/audio" Target="../media/audio21.wav"/><Relationship Id="rId58" Type="http://schemas.microsoft.com/office/2007/relationships/hdphoto" Target="../media/hdphoto2.wdp"/><Relationship Id="rId66" Type="http://schemas.openxmlformats.org/officeDocument/2006/relationships/image" Target="../media/image50.png"/><Relationship Id="rId74" Type="http://schemas.microsoft.com/office/2007/relationships/hdphoto" Target="../media/hdphoto7.wdp"/><Relationship Id="rId79" Type="http://schemas.openxmlformats.org/officeDocument/2006/relationships/image" Target="../media/image59.jpeg"/><Relationship Id="rId5" Type="http://schemas.microsoft.com/office/2007/relationships/hdphoto" Target="../media/hdphoto1.wdp"/><Relationship Id="rId61" Type="http://schemas.openxmlformats.org/officeDocument/2006/relationships/image" Target="../media/image47.jpeg"/><Relationship Id="rId82" Type="http://schemas.openxmlformats.org/officeDocument/2006/relationships/image" Target="../media/image61.png"/><Relationship Id="rId10" Type="http://schemas.openxmlformats.org/officeDocument/2006/relationships/image" Target="../media/image17.gif"/><Relationship Id="rId19" Type="http://schemas.openxmlformats.org/officeDocument/2006/relationships/audio" Target="../media/audio4.wav"/><Relationship Id="rId31" Type="http://schemas.openxmlformats.org/officeDocument/2006/relationships/audio" Target="../media/audio10.wav"/><Relationship Id="rId44" Type="http://schemas.openxmlformats.org/officeDocument/2006/relationships/image" Target="../media/image36.jpeg"/><Relationship Id="rId52" Type="http://schemas.openxmlformats.org/officeDocument/2006/relationships/image" Target="../media/image40.jpeg"/><Relationship Id="rId60" Type="http://schemas.openxmlformats.org/officeDocument/2006/relationships/image" Target="../media/image46.png"/><Relationship Id="rId65" Type="http://schemas.microsoft.com/office/2007/relationships/hdphoto" Target="../media/hdphoto4.wdp"/><Relationship Id="rId73" Type="http://schemas.openxmlformats.org/officeDocument/2006/relationships/image" Target="../media/image55.png"/><Relationship Id="rId78" Type="http://schemas.openxmlformats.org/officeDocument/2006/relationships/image" Target="../media/image58.jpeg"/><Relationship Id="rId81" Type="http://schemas.openxmlformats.org/officeDocument/2006/relationships/image" Target="../media/image60.gif"/><Relationship Id="rId4" Type="http://schemas.openxmlformats.org/officeDocument/2006/relationships/image" Target="../media/image12.png"/><Relationship Id="rId9" Type="http://schemas.openxmlformats.org/officeDocument/2006/relationships/image" Target="../media/image16.gif"/><Relationship Id="rId14" Type="http://schemas.openxmlformats.org/officeDocument/2006/relationships/image" Target="../media/image21.png"/><Relationship Id="rId22" Type="http://schemas.openxmlformats.org/officeDocument/2006/relationships/image" Target="../media/image25.jpeg"/><Relationship Id="rId27" Type="http://schemas.openxmlformats.org/officeDocument/2006/relationships/audio" Target="../media/audio8.wav"/><Relationship Id="rId30" Type="http://schemas.openxmlformats.org/officeDocument/2006/relationships/image" Target="../media/image29.jpeg"/><Relationship Id="rId35" Type="http://schemas.openxmlformats.org/officeDocument/2006/relationships/audio" Target="../media/audio12.wav"/><Relationship Id="rId43" Type="http://schemas.openxmlformats.org/officeDocument/2006/relationships/audio" Target="../media/audio16.wav"/><Relationship Id="rId48" Type="http://schemas.openxmlformats.org/officeDocument/2006/relationships/image" Target="../media/image38.jpeg"/><Relationship Id="rId56" Type="http://schemas.openxmlformats.org/officeDocument/2006/relationships/image" Target="../media/image43.gif"/><Relationship Id="rId64" Type="http://schemas.openxmlformats.org/officeDocument/2006/relationships/image" Target="../media/image49.jpeg"/><Relationship Id="rId69" Type="http://schemas.openxmlformats.org/officeDocument/2006/relationships/image" Target="../media/image52.jpeg"/><Relationship Id="rId77" Type="http://schemas.openxmlformats.org/officeDocument/2006/relationships/audio" Target="../media/audio22.wav"/><Relationship Id="rId8" Type="http://schemas.openxmlformats.org/officeDocument/2006/relationships/image" Target="../media/image15.gif"/><Relationship Id="rId51" Type="http://schemas.openxmlformats.org/officeDocument/2006/relationships/audio" Target="../media/audio20.wav"/><Relationship Id="rId72" Type="http://schemas.microsoft.com/office/2007/relationships/hdphoto" Target="../media/hdphoto6.wdp"/><Relationship Id="rId80" Type="http://schemas.openxmlformats.org/officeDocument/2006/relationships/image" Target="../media/image3.gif"/><Relationship Id="rId3" Type="http://schemas.openxmlformats.org/officeDocument/2006/relationships/image" Target="../media/image11.png"/><Relationship Id="rId12" Type="http://schemas.openxmlformats.org/officeDocument/2006/relationships/image" Target="../media/image19.gif"/><Relationship Id="rId17" Type="http://schemas.openxmlformats.org/officeDocument/2006/relationships/audio" Target="../media/audio3.wav"/><Relationship Id="rId25" Type="http://schemas.openxmlformats.org/officeDocument/2006/relationships/audio" Target="../media/audio7.wav"/><Relationship Id="rId33" Type="http://schemas.openxmlformats.org/officeDocument/2006/relationships/audio" Target="../media/audio11.wav"/><Relationship Id="rId38" Type="http://schemas.openxmlformats.org/officeDocument/2006/relationships/image" Target="../media/image33.jpeg"/><Relationship Id="rId46" Type="http://schemas.openxmlformats.org/officeDocument/2006/relationships/image" Target="../media/image37.jpeg"/><Relationship Id="rId59" Type="http://schemas.openxmlformats.org/officeDocument/2006/relationships/image" Target="../media/image45.gif"/><Relationship Id="rId67" Type="http://schemas.microsoft.com/office/2007/relationships/hdphoto" Target="../media/hdphoto5.wdp"/><Relationship Id="rId20" Type="http://schemas.openxmlformats.org/officeDocument/2006/relationships/image" Target="../media/image24.jpeg"/><Relationship Id="rId41" Type="http://schemas.openxmlformats.org/officeDocument/2006/relationships/audio" Target="../media/audio15.wav"/><Relationship Id="rId54" Type="http://schemas.openxmlformats.org/officeDocument/2006/relationships/image" Target="../media/image41.jpeg"/><Relationship Id="rId62" Type="http://schemas.microsoft.com/office/2007/relationships/hdphoto" Target="../media/hdphoto3.wdp"/><Relationship Id="rId70" Type="http://schemas.openxmlformats.org/officeDocument/2006/relationships/image" Target="../media/image53.jpeg"/><Relationship Id="rId75" Type="http://schemas.openxmlformats.org/officeDocument/2006/relationships/image" Target="../media/image56.jpeg"/><Relationship Id="rId83" Type="http://schemas.openxmlformats.org/officeDocument/2006/relationships/image" Target="../media/image6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15" Type="http://schemas.openxmlformats.org/officeDocument/2006/relationships/audio" Target="../media/audio2.wav"/><Relationship Id="rId23" Type="http://schemas.openxmlformats.org/officeDocument/2006/relationships/audio" Target="../media/audio6.wav"/><Relationship Id="rId28" Type="http://schemas.openxmlformats.org/officeDocument/2006/relationships/image" Target="../media/image28.jpeg"/><Relationship Id="rId36" Type="http://schemas.openxmlformats.org/officeDocument/2006/relationships/image" Target="../media/image32.jpeg"/><Relationship Id="rId49" Type="http://schemas.openxmlformats.org/officeDocument/2006/relationships/audio" Target="../media/audio19.wav"/><Relationship Id="rId57" Type="http://schemas.openxmlformats.org/officeDocument/2006/relationships/image" Target="../media/image4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5. A2547.wav">
            <a:hlinkClick r:id="" action="ppaction://media"/>
          </p:cNvPr>
          <p:cNvPicPr>
            <a:picLocks noRot="1" noChangeAspect="1"/>
          </p:cNvPicPr>
          <p:nvPr>
            <a:wavAudioFile r:embed="rId1" name="5. Adele - Hello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9" descr="C:\Users\Solenn\Desktop\0000_Modifié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88913"/>
            <a:ext cx="8867775" cy="653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258888" y="1057275"/>
            <a:ext cx="6532562" cy="4746625"/>
          </a:xfrm>
          <a:prstGeom prst="frame">
            <a:avLst>
              <a:gd name="adj1" fmla="val 3068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5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1849438"/>
            <a:ext cx="3217862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Ellipse 15"/>
          <p:cNvSpPr/>
          <p:nvPr/>
        </p:nvSpPr>
        <p:spPr bwMode="auto">
          <a:xfrm rot="7484241">
            <a:off x="5085557" y="2936081"/>
            <a:ext cx="1036638" cy="1057275"/>
          </a:xfrm>
          <a:prstGeom prst="ellipse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10" name="Cadre 9"/>
          <p:cNvSpPr/>
          <p:nvPr/>
        </p:nvSpPr>
        <p:spPr>
          <a:xfrm>
            <a:off x="468313" y="469900"/>
            <a:ext cx="8135937" cy="5918200"/>
          </a:xfrm>
          <a:prstGeom prst="frame">
            <a:avLst>
              <a:gd name="adj1" fmla="val 2179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1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849304"/>
            <a:ext cx="3638690" cy="33507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9" descr="C:\Users\Solenn\Desktop\grammy-nominees-album-2017-billboard-1240 (FILEminimizer)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1269" y="1979733"/>
            <a:ext cx="3073400" cy="307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adre 13"/>
          <p:cNvSpPr/>
          <p:nvPr/>
        </p:nvSpPr>
        <p:spPr>
          <a:xfrm>
            <a:off x="1547813" y="1268413"/>
            <a:ext cx="6048375" cy="4464050"/>
          </a:xfrm>
          <a:prstGeom prst="frame">
            <a:avLst>
              <a:gd name="adj1" fmla="val 3068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" name="Rectangle 1"/>
          <p:cNvSpPr/>
          <p:nvPr/>
        </p:nvSpPr>
        <p:spPr bwMode="auto">
          <a:xfrm>
            <a:off x="2519363" y="1989138"/>
            <a:ext cx="4032250" cy="3024187"/>
          </a:xfrm>
          <a:prstGeom prst="rect">
            <a:avLst/>
          </a:prstGeom>
          <a:solidFill>
            <a:schemeClr val="accent4">
              <a:lumMod val="10000"/>
            </a:schemeClr>
          </a:solid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3076" name="Picture 5" descr="C:\Users\Solenn\Desktop\3333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513" y="155575"/>
            <a:ext cx="8743950" cy="654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6" name="Cadre 5"/>
          <p:cNvSpPr/>
          <p:nvPr/>
        </p:nvSpPr>
        <p:spPr>
          <a:xfrm>
            <a:off x="1042988" y="765175"/>
            <a:ext cx="7058025" cy="5400675"/>
          </a:xfrm>
          <a:prstGeom prst="frame">
            <a:avLst>
              <a:gd name="adj1" fmla="val 2904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2076450" y="1997075"/>
            <a:ext cx="4679950" cy="301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01. Beyonce - Don't Hurt Yourself (Feat. Jack White) 03:53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02. Twenty One Pilots - Stressed Out 03:22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03. Sia - Cheap Thrills (Feat. Sean Paul) 03:42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04. Drake - Hotline Bling 04:16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05. Adele - Hello 04:54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06. Justin Bieber - Love Yourself 03:54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07. The Chainsmokers - Closer (Feat. Halsey) 04:04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08. Kelsea Ballerini - Peter Pan 03:17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09. Maren Morris - My Church 03:15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10. Sturgill Simpson - Brace For Impact (Live A Little) 05:48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11. Anderson Paak - Am I Wrong (Feat. Schoolboy Q) 04:15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12. Demi Lovato - Confident 03:24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13. Ariana Grande - Dangerous Woman 03:52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14. Kelly Clarkson - Piece By Piece (Idol Version) 03:29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15. Lukas Graham - 7 Years 03:56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16. Carrie Underwood - Church Bells 03:11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17. Keith Urban - Blue Ain't Your Color 03:50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18. Brandy Clark - Love Can Go To Hell 03:56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19. Thomas Rhett - Die A Happy Man 03:45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20. Miranda Lambert - Vice 03:57</a:t>
            </a:r>
          </a:p>
          <a:p>
            <a:pPr algn="ctr" eaLnBrk="1" hangingPunct="1"/>
            <a:r>
              <a:rPr lang="fr-FR" sz="900" b="1">
                <a:solidFill>
                  <a:srgbClr val="FFFF00"/>
                </a:solidFill>
              </a:rPr>
              <a:t>21. Tim Mcgraw - Humble And Kind 04:16</a:t>
            </a:r>
          </a:p>
        </p:txBody>
      </p:sp>
      <p:sp>
        <p:nvSpPr>
          <p:cNvPr id="8" name="Cadre 7"/>
          <p:cNvSpPr/>
          <p:nvPr/>
        </p:nvSpPr>
        <p:spPr>
          <a:xfrm>
            <a:off x="2268538" y="1741488"/>
            <a:ext cx="4606925" cy="3527425"/>
          </a:xfrm>
          <a:prstGeom prst="frame">
            <a:avLst>
              <a:gd name="adj1" fmla="val 3068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5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5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5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5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5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5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5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5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5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5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5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50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50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5000" fill="hold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5000" fill="hold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5000" fill="hold"/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6" dur="5000" fill="hold"/>
                                        <p:tgtEl>
                                          <p:spTgt spid="3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0"/>
            <a:ext cx="9117013" cy="6824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 6" descr="Juke-box 3 PNG.gif"/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1158875"/>
            <a:ext cx="1876425" cy="427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97650" y="3176588"/>
            <a:ext cx="984250" cy="231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156" y="6427186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4350" y="6397625"/>
            <a:ext cx="495300" cy="173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3700" y="1677988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167798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9825" y="3122613"/>
            <a:ext cx="368300" cy="2368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Image 5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1900" y="3171825"/>
            <a:ext cx="334963" cy="2319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Image 10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1475" y="1617663"/>
            <a:ext cx="661988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8" y="3373438"/>
            <a:ext cx="1290637" cy="44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3213" y="1430338"/>
            <a:ext cx="1296987" cy="512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56" descr="C:\Users\Marie-Jose\Desktop\NUMEROS JUKEBOX NOIR\1 (FILEminimizer).jpg">
            <a:hlinkClick r:id="" action="ppaction://noaction" highlightClick="1">
              <a:snd r:embed="rId15" name="1. Beyonce - Don't Hurt Yourself (feat. Jack White)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Marie-Jose\Desktop\NUMEROS JUKEBOX NOIR\2 (FILEminimizer).jpg">
            <a:hlinkClick r:id="" action="ppaction://noaction" highlightClick="1">
              <a:snd r:embed="rId17" name="2. Twenty One Pilots - Stressed Out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0025" y="337343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3" descr="C:\Users\Marie-Jose\Desktop\NUMEROS JUKEBOX NOIR\3 (FILEminimizer).jpg">
            <a:hlinkClick r:id="" action="ppaction://noaction" highlightClick="1">
              <a:snd r:embed="rId19" name="3. Sia - Cheap Thrills (feat. Sean Paul)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7800" y="3605213"/>
            <a:ext cx="506413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4" descr="C:\Users\Marie-Jose\Desktop\NUMEROS JUKEBOX NOIR\4 (FILEminimizer).jpg">
            <a:hlinkClick r:id="" action="ppaction://noaction" highlightClick="1">
              <a:snd r:embed="rId21" name="4. Drake - Hotline Bling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6213" y="3851275"/>
            <a:ext cx="4826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5" descr="C:\Users\Marie-Jose\Desktop\NUMEROS JUKEBOX NOIR\5 (FILEminimizer).jpg">
            <a:hlinkClick r:id="" action="ppaction://noaction" highlightClick="1">
              <a:snd r:embed="rId23" name="5. Adele - Hello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75" y="4073525"/>
            <a:ext cx="506413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6" descr="C:\Users\Marie-Jose\Desktop\NUMEROS JUKEBOX NOIR\6 (FILEminimizer).jpg">
            <a:hlinkClick r:id="" action="ppaction://noaction" highlightClick="1">
              <a:snd r:embed="rId25" name="6. Justin Bieber - Love Yourself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8275" y="4294188"/>
            <a:ext cx="515938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7" descr="C:\Users\Marie-Jose\Desktop\NUMEROS JUKEBOX NOIR\7 (FILEminimizer).jpg">
            <a:hlinkClick r:id="" action="ppaction://noaction" highlightClick="1">
              <a:snd r:embed="rId27" name="7. The Chainsmokers - Closer (feat. Halsey)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7800" y="4551363"/>
            <a:ext cx="514350" cy="227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9" descr="C:\Users\Marie-Jose\Desktop\NUMEROS JUKEBOX NOIR\9 (FILEminimizer).jpg">
            <a:hlinkClick r:id="" action="ppaction://noaction" highlightClick="1">
              <a:snd r:embed="rId29" name="9. Maren Morris - My Church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5005388"/>
            <a:ext cx="5302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0" descr="C:\Users\Marie-Jose\Desktop\NUMEROS JUKEBOX NOIR\10 (FILEminimizer).jpg">
            <a:hlinkClick r:id="" action="ppaction://noaction" highlightClick="1">
              <a:snd r:embed="rId31" name="10. Sturgill Simpson - Brace For Impact (Live A Little)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5246688"/>
            <a:ext cx="430212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1" descr="C:\Users\Marie-Jose\Desktop\NUMEROS JUKEBOX NOIR\11 (FILEminimizer).jpg">
            <a:hlinkClick r:id="" action="ppaction://noaction" highlightClick="1">
              <a:snd r:embed="rId33" name="11. Anderson Paak - Am I Wrong (feat. ScHoolBoy Q)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3138488"/>
            <a:ext cx="450850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2" descr="C:\Users\Marie-Jose\Desktop\NUMEROS JUKEBOX NOIR\12 (FILEminimizer).jpg">
            <a:hlinkClick r:id="" action="ppaction://noaction" highlightClick="1">
              <a:snd r:embed="rId35" name="12. Demi Lovato - Confident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038" y="3389313"/>
            <a:ext cx="450850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13" descr="C:\Users\Marie-Jose\Desktop\NUMEROS JUKEBOX NOIR\13 (FILEminimizer).jpg">
            <a:hlinkClick r:id="" action="ppaction://noaction" highlightClick="1">
              <a:snd r:embed="rId37" name="13. Ariana Grande - Dangerous Woman.wav"/>
            </a:hlinkClick>
          </p:cNvPr>
          <p:cNvPicPr>
            <a:picLocks noChangeAspect="1" noChangeArrowheads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3611563"/>
            <a:ext cx="43180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14" descr="C:\Users\Marie-Jose\Desktop\NUMEROS JUKEBOX NOIR\14 (FILEminimizer).jpg">
            <a:hlinkClick r:id="" action="ppaction://noaction" highlightClick="1">
              <a:snd r:embed="rId39" name="14. Kelly Clarkson - Piece by Piece (Idol Version).wav"/>
            </a:hlinkClick>
          </p:cNvPr>
          <p:cNvPicPr>
            <a:picLocks noChangeAspect="1" noChangeArrowheads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038" y="3844925"/>
            <a:ext cx="4413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15" descr="C:\Users\Marie-Jose\Desktop\NUMEROS JUKEBOX NOIR\15 (FILEminimizer).jpg">
            <a:hlinkClick r:id="" action="ppaction://noaction" highlightClick="1">
              <a:snd r:embed="rId41" name="15. Lukas Graham - 7 Years.wav"/>
            </a:hlinkClick>
          </p:cNvPr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083050"/>
            <a:ext cx="460375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16" descr="C:\Users\Marie-Jose\Desktop\NUMEROS JUKEBOX NOIR\16 (FILEminimizer).jpg">
            <a:hlinkClick r:id="" action="ppaction://noaction" highlightClick="1">
              <a:snd r:embed="rId43" name="16. Carrie Underwood - Church Bells.wav"/>
            </a:hlinkClick>
          </p:cNvPr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4300538"/>
            <a:ext cx="4254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8" descr="C:\Users\Marie-Jose\Desktop\NUMEROS JUKEBOX NOIR\8 (FILEminimizer).jpg">
            <a:hlinkClick r:id="" action="ppaction://noaction" highlightClick="1">
              <a:snd r:embed="rId45" name="8. Kelsea Ballerini - Peter Pan.wav"/>
            </a:hlinkClick>
          </p:cNvPr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9863" y="476250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0463" y="2279650"/>
            <a:ext cx="1676400" cy="119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240463" y="2351088"/>
            <a:ext cx="1676400" cy="12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7" descr="C:\Users\Marie-Jose\Desktop\NUMEROS JUKEBOX NOIR\17 (FILEminimizer).jpg">
            <a:hlinkClick r:id="" action="ppaction://noaction" highlightClick="1">
              <a:snd r:embed="rId47" name="17. Keith Urban - Blue Ain't Your Color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4540250"/>
            <a:ext cx="4413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8" descr="C:\Users\Marie-Jose\Desktop\NUMEROS JUKEBOX NOIR\18 (FILEminimizer).jpg">
            <a:hlinkClick r:id="" action="ppaction://noaction" highlightClick="1">
              <a:snd r:embed="rId49" name="18. Brandy Clark - Love Can Go to Hell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7088" y="477837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9" descr="C:\Users\Marie-Jose\Desktop\NUMEROS JUKEBOX NOIR\19 (FILEminimizer).jpg">
            <a:hlinkClick r:id="" action="ppaction://noaction" highlightClick="1">
              <a:snd r:embed="rId51" name="19. Thomas Rhett - Die A Happy Man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7088" y="4994275"/>
            <a:ext cx="4000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54" descr="C:\Users\Marie-Jose\Desktop\PPS SS   GABARI\NUMEROS JUKEBOX NOIR\20 (FILEminimizer).jpg">
            <a:hlinkClick r:id="" action="ppaction://noaction" highlightClick="1">
              <a:snd r:embed="rId53" name="20. Miranda Lambert - Vice.wav"/>
            </a:hlinkClick>
          </p:cNvPr>
          <p:cNvPicPr>
            <a:picLocks noChangeAspect="1" noChangeArrowheads="1"/>
          </p:cNvPicPr>
          <p:nvPr/>
        </p:nvPicPr>
        <p:blipFill>
          <a:blip r:embed="rId5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5238750"/>
            <a:ext cx="40957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adre 2"/>
          <p:cNvSpPr/>
          <p:nvPr/>
        </p:nvSpPr>
        <p:spPr bwMode="auto">
          <a:xfrm>
            <a:off x="6240463" y="3138488"/>
            <a:ext cx="336550" cy="2352675"/>
          </a:xfrm>
          <a:prstGeom prst="frame">
            <a:avLst>
              <a:gd name="adj1" fmla="val 17981"/>
            </a:avLst>
          </a:prstGeom>
          <a:blipFill dpi="0" rotWithShape="1">
            <a:blip r:embed="rId5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1" name="Cadre 60"/>
          <p:cNvSpPr/>
          <p:nvPr/>
        </p:nvSpPr>
        <p:spPr bwMode="auto">
          <a:xfrm>
            <a:off x="7577138" y="3138488"/>
            <a:ext cx="338137" cy="2352675"/>
          </a:xfrm>
          <a:prstGeom prst="frame">
            <a:avLst>
              <a:gd name="adj1" fmla="val 17981"/>
            </a:avLst>
          </a:prstGeom>
          <a:blipFill dpi="0" rotWithShape="1">
            <a:blip r:embed="rId5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2" name="Cadre 61"/>
          <p:cNvSpPr/>
          <p:nvPr/>
        </p:nvSpPr>
        <p:spPr bwMode="auto">
          <a:xfrm>
            <a:off x="6975475" y="3130550"/>
            <a:ext cx="201613" cy="2352675"/>
          </a:xfrm>
          <a:prstGeom prst="frame">
            <a:avLst>
              <a:gd name="adj1" fmla="val 17981"/>
            </a:avLst>
          </a:prstGeom>
          <a:blipFill dpi="0" rotWithShape="1">
            <a:blip r:embed="rId5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0" name="Picture 2" descr="C:\Users\christelle\Desktop\Image2.png"/>
          <p:cNvPicPr>
            <a:picLocks noChangeAspect="1" noChangeArrowheads="1"/>
          </p:cNvPicPr>
          <p:nvPr/>
        </p:nvPicPr>
        <p:blipFill>
          <a:blip r:embed="rId57">
            <a:extLst>
              <a:ext uri="{BEBA8EAE-BF5A-486C-A8C5-ECC9F3942E4B}">
                <a14:imgProps xmlns:a14="http://schemas.microsoft.com/office/drawing/2010/main">
                  <a14:imgLayer r:embed="rId58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6303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59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9369" y="2062793"/>
            <a:ext cx="331985" cy="4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2" name="Picture 2" descr="D:\SMYLET\1 (FILEmini.jpg"/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8" y="3910013"/>
            <a:ext cx="1312862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che.jpg"/>
          <p:cNvPicPr>
            <a:picLocks noChangeAspect="1" noChangeArrowheads="1"/>
          </p:cNvPicPr>
          <p:nvPr/>
        </p:nvPicPr>
        <p:blipFill>
          <a:blip r:embed="rId61">
            <a:extLst>
              <a:ext uri="{BEBA8EAE-BF5A-486C-A8C5-ECC9F3942E4B}">
                <a14:imgProps xmlns:a14="http://schemas.microsoft.com/office/drawing/2010/main">
                  <a14:imgLayer r:embed="rId62">
                    <a14:imgEffect>
                      <a14:saturation sat="400000"/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2" descr="C:\Users\christelle\Desktop\che.jpg"/>
          <p:cNvPicPr>
            <a:picLocks noChangeAspect="1" noChangeArrowheads="1"/>
          </p:cNvPicPr>
          <p:nvPr/>
        </p:nvPicPr>
        <p:blipFill>
          <a:blip r:embed="rId63">
            <a:extLst>
              <a:ext uri="{BEBA8EAE-BF5A-486C-A8C5-ECC9F3942E4B}">
                <a14:imgProps xmlns:a14="http://schemas.microsoft.com/office/drawing/2010/main">
                  <a14:imgLayer r:embed="rId62">
                    <a14:imgEffect>
                      <a14:saturation sat="400000"/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4725" y="3876675"/>
            <a:ext cx="3302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2" descr="C:\Users\christelle\Desktop\che.jpg"/>
          <p:cNvPicPr>
            <a:picLocks noChangeAspect="1" noChangeArrowheads="1"/>
          </p:cNvPicPr>
          <p:nvPr/>
        </p:nvPicPr>
        <p:blipFill>
          <a:blip r:embed="rId64">
            <a:extLst>
              <a:ext uri="{BEBA8EAE-BF5A-486C-A8C5-ECC9F3942E4B}">
                <a14:imgProps xmlns:a14="http://schemas.microsoft.com/office/drawing/2010/main">
                  <a14:imgLayer r:embed="rId65">
                    <a14:imgEffect>
                      <a14:saturation sat="400000"/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5363" y="3602038"/>
            <a:ext cx="20875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66" cstate="print">
            <a:extLst>
              <a:ext uri="{BEBA8EAE-BF5A-486C-A8C5-ECC9F3942E4B}">
                <a14:imgProps xmlns:a14="http://schemas.microsoft.com/office/drawing/2010/main">
                  <a14:imgLayer r:embed="rId67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4351" y="5058158"/>
            <a:ext cx="647004" cy="8600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12863"/>
            <a:ext cx="976313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7175" y="2700338"/>
            <a:ext cx="1295400" cy="55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4475" y="2033588"/>
            <a:ext cx="1304925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Image 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4825" y="16795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2" descr="D:\SMYLET\BOUGEOIR 2.png"/>
          <p:cNvPicPr>
            <a:picLocks noChangeAspect="1" noChangeArrowheads="1"/>
          </p:cNvPicPr>
          <p:nvPr/>
        </p:nvPicPr>
        <p:blipFill>
          <a:blip r:embed="rId71">
            <a:extLst>
              <a:ext uri="{BEBA8EAE-BF5A-486C-A8C5-ECC9F3942E4B}">
                <a14:imgProps xmlns:a14="http://schemas.microsoft.com/office/drawing/2010/main">
                  <a14:imgLayer r:embed="rId72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4175" y="22193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Image 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5025" y="1706563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2" descr="D:\SMYLET\BOUGEOIR 2.png"/>
          <p:cNvPicPr>
            <a:picLocks noChangeAspect="1" noChangeArrowheads="1"/>
          </p:cNvPicPr>
          <p:nvPr/>
        </p:nvPicPr>
        <p:blipFill>
          <a:blip r:embed="rId73">
            <a:extLst>
              <a:ext uri="{BEBA8EAE-BF5A-486C-A8C5-ECC9F3942E4B}">
                <a14:imgProps xmlns:a14="http://schemas.microsoft.com/office/drawing/2010/main">
                  <a14:imgLayer r:embed="rId74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2775" y="2219325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Ellipse 67"/>
          <p:cNvSpPr/>
          <p:nvPr/>
        </p:nvSpPr>
        <p:spPr bwMode="auto">
          <a:xfrm rot="3669725">
            <a:off x="6869907" y="1769269"/>
            <a:ext cx="373062" cy="368300"/>
          </a:xfrm>
          <a:prstGeom prst="ellipse">
            <a:avLst/>
          </a:prstGeom>
          <a:blipFill dpi="0" rotWithShape="1">
            <a:blip r:embed="rId7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tx2">
                <a:lumMod val="2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60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8413" y="3932238"/>
            <a:ext cx="1504950" cy="1489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Picture 60" descr="D:\NUMEROS JUKEBOX NOIR\21 (FILEminimizer).jpg">
            <a:hlinkClick r:id="" action="ppaction://noaction" highlightClick="1">
              <a:snd r:embed="rId77" name="21. Tim McGraw - Humble And Kind.wav"/>
            </a:hlinkClick>
          </p:cNvPr>
          <p:cNvPicPr>
            <a:picLocks noChangeAspect="1" noChangeArrowheads="1"/>
          </p:cNvPicPr>
          <p:nvPr/>
        </p:nvPicPr>
        <p:blipFill>
          <a:blip r:embed="rId7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4038" y="2941638"/>
            <a:ext cx="369887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Picture 9" descr="C:\Users\Solenn\Desktop\grammy-nominees-album-2017-billboard-1240 (FILEminimizer).jpg"/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1088" y="1274763"/>
            <a:ext cx="1812925" cy="173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0" name="Cadre 69"/>
          <p:cNvSpPr/>
          <p:nvPr/>
        </p:nvSpPr>
        <p:spPr>
          <a:xfrm>
            <a:off x="3514725" y="1158875"/>
            <a:ext cx="2025650" cy="1971675"/>
          </a:xfrm>
          <a:prstGeom prst="frame">
            <a:avLst>
              <a:gd name="adj1" fmla="val 5431"/>
            </a:avLst>
          </a:prstGeom>
          <a:blipFill dpi="0" rotWithShape="1">
            <a:blip r:embed="rId8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69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69" descr="C:\Users\Jclaude\Desktop\Image1.png"/>
          <p:cNvPicPr>
            <a:picLocks noChangeAspect="1" noChangeArrowheads="1"/>
          </p:cNvPicPr>
          <p:nvPr/>
        </p:nvPicPr>
        <p:blipFill>
          <a:blip r:embed="rId8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513" y="5473700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83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425" y="4316506"/>
            <a:ext cx="553687" cy="1587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208</Words>
  <Application>Microsoft Office PowerPoint</Application>
  <PresentationFormat>Affichage à l'écran (4:3)</PresentationFormat>
  <Paragraphs>24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2025-01-31T14:44:44Z</dcterms:modified>
</cp:coreProperties>
</file>