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347" r:id="rId6"/>
    <p:sldId id="309" r:id="rId7"/>
    <p:sldId id="310" r:id="rId8"/>
    <p:sldId id="261" r:id="rId9"/>
    <p:sldId id="266" r:id="rId10"/>
    <p:sldId id="278" r:id="rId11"/>
    <p:sldId id="350" r:id="rId12"/>
    <p:sldId id="262" r:id="rId13"/>
    <p:sldId id="351" r:id="rId14"/>
    <p:sldId id="260" r:id="rId15"/>
    <p:sldId id="263" r:id="rId16"/>
    <p:sldId id="264" r:id="rId17"/>
    <p:sldId id="348" r:id="rId18"/>
    <p:sldId id="306" r:id="rId19"/>
    <p:sldId id="265" r:id="rId20"/>
    <p:sldId id="362" r:id="rId21"/>
    <p:sldId id="267" r:id="rId22"/>
    <p:sldId id="268" r:id="rId23"/>
    <p:sldId id="269" r:id="rId24"/>
    <p:sldId id="361" r:id="rId25"/>
    <p:sldId id="360" r:id="rId26"/>
    <p:sldId id="359" r:id="rId27"/>
    <p:sldId id="270" r:id="rId28"/>
    <p:sldId id="271" r:id="rId29"/>
    <p:sldId id="340" r:id="rId30"/>
    <p:sldId id="272" r:id="rId31"/>
    <p:sldId id="341" r:id="rId32"/>
    <p:sldId id="276" r:id="rId33"/>
    <p:sldId id="274" r:id="rId34"/>
    <p:sldId id="342" r:id="rId35"/>
    <p:sldId id="343" r:id="rId36"/>
    <p:sldId id="344" r:id="rId37"/>
    <p:sldId id="346" r:id="rId38"/>
    <p:sldId id="277" r:id="rId39"/>
    <p:sldId id="285" r:id="rId40"/>
    <p:sldId id="353" r:id="rId41"/>
    <p:sldId id="354" r:id="rId42"/>
    <p:sldId id="355" r:id="rId43"/>
    <p:sldId id="356" r:id="rId44"/>
    <p:sldId id="279" r:id="rId45"/>
    <p:sldId id="316" r:id="rId46"/>
    <p:sldId id="318" r:id="rId47"/>
    <p:sldId id="317" r:id="rId48"/>
    <p:sldId id="338" r:id="rId49"/>
    <p:sldId id="286" r:id="rId50"/>
    <p:sldId id="287" r:id="rId51"/>
    <p:sldId id="288" r:id="rId52"/>
    <p:sldId id="289" r:id="rId53"/>
    <p:sldId id="363" r:id="rId54"/>
    <p:sldId id="281" r:id="rId55"/>
    <p:sldId id="292" r:id="rId56"/>
    <p:sldId id="290" r:id="rId57"/>
    <p:sldId id="291" r:id="rId58"/>
    <p:sldId id="299" r:id="rId59"/>
    <p:sldId id="326" r:id="rId60"/>
    <p:sldId id="327" r:id="rId61"/>
    <p:sldId id="328" r:id="rId62"/>
    <p:sldId id="329" r:id="rId63"/>
    <p:sldId id="284" r:id="rId64"/>
    <p:sldId id="308" r:id="rId65"/>
    <p:sldId id="302" r:id="rId66"/>
    <p:sldId id="304" r:id="rId67"/>
    <p:sldId id="305" r:id="rId68"/>
    <p:sldId id="283" r:id="rId69"/>
    <p:sldId id="294" r:id="rId70"/>
    <p:sldId id="313" r:id="rId71"/>
    <p:sldId id="300" r:id="rId72"/>
    <p:sldId id="315" r:id="rId73"/>
    <p:sldId id="293" r:id="rId74"/>
    <p:sldId id="331" r:id="rId75"/>
    <p:sldId id="330" r:id="rId76"/>
    <p:sldId id="295" r:id="rId77"/>
    <p:sldId id="333" r:id="rId78"/>
    <p:sldId id="334" r:id="rId79"/>
    <p:sldId id="335" r:id="rId80"/>
    <p:sldId id="364" r:id="rId81"/>
    <p:sldId id="365" r:id="rId82"/>
    <p:sldId id="366" r:id="rId83"/>
    <p:sldId id="367" r:id="rId8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94660"/>
  </p:normalViewPr>
  <p:slideViewPr>
    <p:cSldViewPr snapToGrid="0">
      <p:cViewPr varScale="1">
        <p:scale>
          <a:sx n="61" d="100"/>
          <a:sy n="61" d="100"/>
        </p:scale>
        <p:origin x="11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0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79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66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33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75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11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5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077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18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09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79282-64EA-4396-859F-D6E0738E38CF}" type="datetimeFigureOut">
              <a:rPr lang="fr-FR" smtClean="0"/>
              <a:t>29/03/2025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E475D-ED39-4B55-9A41-6A35ADA14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601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1" b="5152"/>
          <a:stretch/>
        </p:blipFill>
        <p:spPr>
          <a:xfrm>
            <a:off x="-9876" y="0"/>
            <a:ext cx="915387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30749" y="282925"/>
            <a:ext cx="488948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Cap d'Agde est 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</a:t>
            </a:r>
          </a:p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station 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balnéaire </a:t>
            </a:r>
            <a:endParaRPr lang="fr-FR" sz="40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4998" y="1474462"/>
            <a:ext cx="8084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l'Hérault en région Occitanie.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02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  <p:sndAc>
          <p:stSnd loop="1">
            <p:snd r:embed="rId2" name="21.11. Audiard 6.56.wav"/>
          </p:stSnd>
        </p:sndAc>
      </p:transition>
    </mc:Choice>
    <mc:Fallback xmlns="">
      <p:transition spd="slow" advTm="7000">
        <p:dissolve/>
        <p:sndAc>
          <p:stSnd loop="1">
            <p:snd r:embed="rId4" name="21.11. Audiard 6.5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1004" y="5474917"/>
            <a:ext cx="83098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situe au pied d'un ancien volcan, le mont Saint-Loup, au bord de la mer Méditerranée.</a:t>
            </a:r>
          </a:p>
        </p:txBody>
      </p:sp>
    </p:spTree>
    <p:extLst>
      <p:ext uri="{BB962C8B-B14F-4D97-AF65-F5344CB8AC3E}">
        <p14:creationId xmlns:p14="http://schemas.microsoft.com/office/powerpoint/2010/main" val="388425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996" y="5135756"/>
            <a:ext cx="88218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Agde 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sud du département de l'Hérault,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Occitanie. Exposée à un climat méditerranéen, elle est drainée par le canal du Midi, l'Hérault,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autres petits cours d'eau.</a:t>
            </a:r>
          </a:p>
        </p:txBody>
      </p:sp>
    </p:spTree>
    <p:extLst>
      <p:ext uri="{BB962C8B-B14F-4D97-AF65-F5344CB8AC3E}">
        <p14:creationId xmlns:p14="http://schemas.microsoft.com/office/powerpoint/2010/main" val="402033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809" y="5357382"/>
            <a:ext cx="81672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promenade dédiée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flânerie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relie le port à la plage du môle avec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pleins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petites boutiques sympa,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grande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partie avec les bateaux.</a:t>
            </a:r>
          </a:p>
        </p:txBody>
      </p:sp>
    </p:spTree>
    <p:extLst>
      <p:ext uri="{BB962C8B-B14F-4D97-AF65-F5344CB8AC3E}">
        <p14:creationId xmlns:p14="http://schemas.microsoft.com/office/powerpoint/2010/main" val="156567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9935" y="120226"/>
            <a:ext cx="8395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beau port avec une longue promenade à faire jusqu'au parc des loisirs, une partie avec pleins de magasins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09480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17983" y="5481935"/>
            <a:ext cx="55002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chenal une vrai autoroute des mers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83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7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75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94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" r="683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4205" y="241361"/>
            <a:ext cx="59827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quais 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pleins de petites boutiques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61523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2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0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62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8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3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67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0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9274" y="5835226"/>
            <a:ext cx="54825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Beaucoup de monde sur la promenade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99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2513" y="5876790"/>
            <a:ext cx="72010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magnifique grande roue illuminée pour la nuit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8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7457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08"/>
          <a:stretch/>
        </p:blipFill>
        <p:spPr>
          <a:xfrm>
            <a:off x="4374573" y="0"/>
            <a:ext cx="47694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9773" y="5665415"/>
            <a:ext cx="36472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d’Amphitrite, déesse de la mer.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4540828" y="5138243"/>
            <a:ext cx="47694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Gloire de la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République ou fontaine de la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répulique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(1909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56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7"/>
          <a:stretch/>
        </p:blipFill>
        <p:spPr>
          <a:xfrm>
            <a:off x="0" y="1"/>
            <a:ext cx="918419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45841" y="6081410"/>
            <a:ext cx="5772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Marianne place de l’esplanade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7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3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8486" y="5042100"/>
            <a:ext cx="84270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Encore aujourd’hui, on trouve dans la Cité d’Agde de nombreux témoignages du passé, un patrimoine intéressant et des petites ruelles qui cachent quelques surprises.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21121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0021" y="5686474"/>
            <a:ext cx="68789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centre historique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d’Agde les constructions sont en pierres volcanique d’où la couleur sombre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32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85"/>
          <a:stretch/>
        </p:blipFill>
        <p:spPr>
          <a:xfrm>
            <a:off x="4766310" y="0"/>
            <a:ext cx="439847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6631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08" y="5229274"/>
            <a:ext cx="89465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centre historique d’Agde n’est pas très étendu mais on se perd facilement dans son dédale de petites ruelles. Un vrai labyrinthe </a:t>
            </a:r>
          </a:p>
        </p:txBody>
      </p:sp>
    </p:spTree>
    <p:extLst>
      <p:ext uri="{BB962C8B-B14F-4D97-AF65-F5344CB8AC3E}">
        <p14:creationId xmlns:p14="http://schemas.microsoft.com/office/powerpoint/2010/main" val="348430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479" y="5473005"/>
            <a:ext cx="83822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/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a modernisé les maisons en mettant des touches de couleur sur les portes et volets. Et c’est d’ailleurs ce qui fait tout le charme de Agde !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98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5" y="5502717"/>
            <a:ext cx="8375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pierre noire est bien omniprésente dans la ville. Ces constructions typiques sont intéressantes d’un point de vue architectural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25655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74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35014" y="501134"/>
            <a:ext cx="3012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Saint Benoît </a:t>
            </a:r>
          </a:p>
        </p:txBody>
      </p:sp>
      <p:sp>
        <p:nvSpPr>
          <p:cNvPr id="4" name="Rectangle 3"/>
          <p:cNvSpPr/>
          <p:nvPr/>
        </p:nvSpPr>
        <p:spPr>
          <a:xfrm>
            <a:off x="171450" y="5267282"/>
            <a:ext cx="8801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Bâtie à l'initiative du Père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Bérail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consacrée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1979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église en forme de voile s'élevant vers le ciel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peut accueillir plus de mille fidèles pendant les mois d'été.</a:t>
            </a:r>
          </a:p>
        </p:txBody>
      </p:sp>
    </p:spTree>
    <p:extLst>
      <p:ext uri="{BB962C8B-B14F-4D97-AF65-F5344CB8AC3E}">
        <p14:creationId xmlns:p14="http://schemas.microsoft.com/office/powerpoint/2010/main" val="247865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28"/>
          <a:stretch/>
        </p:blipFill>
        <p:spPr>
          <a:xfrm>
            <a:off x="-1" y="0"/>
            <a:ext cx="925661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63781" y="5880207"/>
            <a:ext cx="81776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L’intérieur de l’église est d’une grande sobriété.</a:t>
            </a:r>
          </a:p>
        </p:txBody>
      </p:sp>
    </p:spTree>
    <p:extLst>
      <p:ext uri="{BB962C8B-B14F-4D97-AF65-F5344CB8AC3E}">
        <p14:creationId xmlns:p14="http://schemas.microsoft.com/office/powerpoint/2010/main" val="216302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027" y="5471458"/>
            <a:ext cx="85828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entrerez dans l'église, en passant par la Chapelle Notre-Dame de Lourdes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datant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 </a:t>
            </a:r>
          </a:p>
        </p:txBody>
      </p:sp>
    </p:spTree>
    <p:extLst>
      <p:ext uri="{BB962C8B-B14F-4D97-AF65-F5344CB8AC3E}">
        <p14:creationId xmlns:p14="http://schemas.microsoft.com/office/powerpoint/2010/main" val="29118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" r="8523"/>
          <a:stretch/>
        </p:blipFill>
        <p:spPr>
          <a:xfrm>
            <a:off x="-51955" y="-12583"/>
            <a:ext cx="9195955" cy="68705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3404" y="5139173"/>
            <a:ext cx="86452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cathédrale impressionnante de par sa couleur noire, ses fortifications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.C’est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basalte extrait des carrières proches qui a donné cette couleur si marquante aux murs du bâtiment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2122923" y="210188"/>
            <a:ext cx="48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cathédrale   Saint-Étienne</a:t>
            </a:r>
            <a:endParaRPr lang="fr-FR" sz="32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06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922712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8676" y="5135617"/>
            <a:ext cx="895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son donjon qui culmine à 35 mètres de hauteur et ses créneaux de château fort avec mâchicoulis sur arcs et l’épaisseur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murs de 2 à 3 mètres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font une forteresse inviolable.</a:t>
            </a:r>
          </a:p>
        </p:txBody>
      </p:sp>
    </p:spTree>
    <p:extLst>
      <p:ext uri="{BB962C8B-B14F-4D97-AF65-F5344CB8AC3E}">
        <p14:creationId xmlns:p14="http://schemas.microsoft.com/office/powerpoint/2010/main" val="40540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910" y="5039025"/>
            <a:ext cx="89257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style roman, la cathédrale Saint-Etienne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d’Agde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l’origine,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était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carolingienne construite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872 et fortifiée en 1173 : donjon, mâchicoulis, créneaux,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meurtrières.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3152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16037" y="6129589"/>
            <a:ext cx="8115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 retable est magnifique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98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2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61098" y="5613461"/>
            <a:ext cx="48830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magnifique orgue baroque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406837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11" y="4955555"/>
            <a:ext cx="85467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Saint-Étienne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emblématique de la ville d’Agde . Construit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,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style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  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pierres de basalte noir, provenant des volcans voisins. </a:t>
            </a:r>
          </a:p>
        </p:txBody>
      </p:sp>
    </p:spTree>
    <p:extLst>
      <p:ext uri="{BB962C8B-B14F-4D97-AF65-F5344CB8AC3E}">
        <p14:creationId xmlns:p14="http://schemas.microsoft.com/office/powerpoint/2010/main" val="291482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91" y="4966084"/>
            <a:ext cx="84685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L’une des plages les plus originales du Cap d’Agde est la Grande Conque qui a été creusée dans les falaises d’origine volcanique. En effet, c’est la seule plage de sable noir.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9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2282" y="5156400"/>
            <a:ext cx="8115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la surnomme la « perle noire de la méditerranée ». Cette couleur vient de l’activité volcanique sous-marine ancienne (il y a environ 750000 ans).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02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2738" y="670944"/>
            <a:ext cx="32255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belles plages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04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3177" y="5048384"/>
            <a:ext cx="19287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Plagette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37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8798" y="658789"/>
            <a:ext cx="39004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pointe du Cap d'Agde </a:t>
            </a:r>
          </a:p>
        </p:txBody>
      </p:sp>
    </p:spTree>
    <p:extLst>
      <p:ext uri="{BB962C8B-B14F-4D97-AF65-F5344CB8AC3E}">
        <p14:creationId xmlns:p14="http://schemas.microsoft.com/office/powerpoint/2010/main" val="40831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81170" y="5611311"/>
            <a:ext cx="2335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Plage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Môle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185064"/>
            <a:ext cx="1658915" cy="165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68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52254" y="5793939"/>
            <a:ext cx="6473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ici que vous verrez des dizaines d’animations traditionnelles et festives.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943604" y="523221"/>
            <a:ext cx="40430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Arènes du Cap d'Agde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8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9"/>
          <a:stretch/>
        </p:blipFill>
        <p:spPr>
          <a:xfrm>
            <a:off x="0" y="-1"/>
            <a:ext cx="9140823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38787" y="5876790"/>
            <a:ext cx="32976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vedette de la soirée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23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4" b="6869"/>
          <a:stretch/>
        </p:blipFill>
        <p:spPr>
          <a:xfrm>
            <a:off x="0" y="-1"/>
            <a:ext cx="9144000" cy="68942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9432" y="366191"/>
            <a:ext cx="7845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rodéo camarguais et les jeux de Gardians : il s’agit de jeux d’adresse auxquels se livrent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cavaliers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6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89"/>
          <a:stretch/>
        </p:blipFill>
        <p:spPr>
          <a:xfrm>
            <a:off x="-1" y="-2"/>
            <a:ext cx="9162067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06581" y="5630826"/>
            <a:ext cx="79178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toro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-piscine qui est un jeu d’esquive de vachettes, il faut attirer la vachette dans l’eau.</a:t>
            </a:r>
          </a:p>
        </p:txBody>
      </p:sp>
    </p:spTree>
    <p:extLst>
      <p:ext uri="{BB962C8B-B14F-4D97-AF65-F5344CB8AC3E}">
        <p14:creationId xmlns:p14="http://schemas.microsoft.com/office/powerpoint/2010/main" val="230661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9432" y="366191"/>
            <a:ext cx="7845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rodéo camarguais et les jeux de Gardians : il s’agit de jeux d’adresse auxquels se livrent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cavaliers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94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36814" y="658268"/>
            <a:ext cx="3602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Fort de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Brescou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2509" y="5596235"/>
            <a:ext cx="80113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,sur une toute petite ile d’origine volcanique qui se situe à 1,5 km au large du Cap d’Agde. </a:t>
            </a:r>
          </a:p>
        </p:txBody>
      </p:sp>
    </p:spTree>
    <p:extLst>
      <p:ext uri="{BB962C8B-B14F-4D97-AF65-F5344CB8AC3E}">
        <p14:creationId xmlns:p14="http://schemas.microsoft.com/office/powerpoint/2010/main" val="20074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9985" y="158372"/>
            <a:ext cx="79440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fort unique en Méditerranée.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fort de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Brescou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fut érigé en 1586 sur la seule île volcanique du golfe du Lion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située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1,5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km au large du Cap d'Agde.</a:t>
            </a:r>
          </a:p>
        </p:txBody>
      </p:sp>
    </p:spTree>
    <p:extLst>
      <p:ext uri="{BB962C8B-B14F-4D97-AF65-F5344CB8AC3E}">
        <p14:creationId xmlns:p14="http://schemas.microsoft.com/office/powerpoint/2010/main" val="186391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73" y="4921103"/>
            <a:ext cx="88530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Fort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Brescou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histoire commence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1586,Celui-ci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assez grand pour abriter une garnison de 60 hommes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frégates aux ordres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deBarberoussette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pirate de son état.</a:t>
            </a:r>
          </a:p>
        </p:txBody>
      </p:sp>
    </p:spTree>
    <p:extLst>
      <p:ext uri="{BB962C8B-B14F-4D97-AF65-F5344CB8AC3E}">
        <p14:creationId xmlns:p14="http://schemas.microsoft.com/office/powerpoint/2010/main" val="26367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635" y="5565062"/>
            <a:ext cx="765626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pirogue , en bateau ou à la nage !!! 1,5 km à faire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découverte à faire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68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6" r="-1" b="5956"/>
          <a:stretch/>
        </p:blipFill>
        <p:spPr>
          <a:xfrm>
            <a:off x="-20781" y="-16612"/>
            <a:ext cx="9164782" cy="687461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05497" y="5907962"/>
            <a:ext cx="33698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gardiennes du fort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45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8486" y="4917547"/>
            <a:ext cx="84270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 Saint Loup 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plus de 700 millions d’années. Vous pourrez y aller à pied,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VTT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même en petit train. Vous serez récompensé par un panorama à 360°.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73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82" y="4619489"/>
            <a:ext cx="8759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Mont Saint Loup est situé entre le Cap d’Agde et Agde. Ce mont d’une hauteur de 113 mètres s’est formé lors d’une éruption volcanique il y a plus de 700 millions d’années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14163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6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1"/>
          <a:stretch/>
        </p:blipFill>
        <p:spPr>
          <a:xfrm>
            <a:off x="0" y="0"/>
            <a:ext cx="9144000" cy="68786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35115" y="442344"/>
            <a:ext cx="917911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Besoin d’une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bouffée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s’oxygène une balade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Loup </a:t>
            </a:r>
            <a:endParaRPr lang="fr-FR" sz="2800" dirty="0"/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89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7" r="2928"/>
          <a:stretch/>
        </p:blipFill>
        <p:spPr>
          <a:xfrm>
            <a:off x="-41565" y="1642"/>
            <a:ext cx="922712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798408" y="3061310"/>
            <a:ext cx="203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l'ILE des PECHEURS,</a:t>
            </a:r>
          </a:p>
        </p:txBody>
      </p:sp>
      <p:sp>
        <p:nvSpPr>
          <p:cNvPr id="3" name="Rectangle 2"/>
          <p:cNvSpPr/>
          <p:nvPr/>
        </p:nvSpPr>
        <p:spPr>
          <a:xfrm>
            <a:off x="2102798" y="167897"/>
            <a:ext cx="5391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Cap d'Agde / Ile des Pêcheurs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691628" y="918927"/>
            <a:ext cx="8213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L'avant-port et l'île des Pêcheurs un quartier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préservé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63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87817" y="886145"/>
            <a:ext cx="203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l'ILE des PECHEURS,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78645" y="258407"/>
            <a:ext cx="4737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Cap d'Agde / Ile des Pêcheurs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426027" y="5691895"/>
            <a:ext cx="49876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Tous les matins, la criée du vieux port y propose la pêche du jour </a:t>
            </a:r>
          </a:p>
        </p:txBody>
      </p:sp>
    </p:spTree>
    <p:extLst>
      <p:ext uri="{BB962C8B-B14F-4D97-AF65-F5344CB8AC3E}">
        <p14:creationId xmlns:p14="http://schemas.microsoft.com/office/powerpoint/2010/main" val="210128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87817" y="886145"/>
            <a:ext cx="2030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l'ILE des PECHEURS,</a:t>
            </a:r>
          </a:p>
        </p:txBody>
      </p:sp>
      <p:sp>
        <p:nvSpPr>
          <p:cNvPr id="3" name="Rectangle 2"/>
          <p:cNvSpPr/>
          <p:nvPr/>
        </p:nvSpPr>
        <p:spPr>
          <a:xfrm>
            <a:off x="5485527" y="292587"/>
            <a:ext cx="3049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Cap d'Agde / Ile des Pêcheurs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07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9382" y="5473005"/>
            <a:ext cx="86452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espèces débarquées chaque jour par les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pêcheurs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sont vendues aux enchères sous forme de lots. En Méditerranée, la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vente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lieu l'après-midi  </a:t>
            </a:r>
          </a:p>
        </p:txBody>
      </p:sp>
    </p:spTree>
    <p:extLst>
      <p:ext uri="{BB962C8B-B14F-4D97-AF65-F5344CB8AC3E}">
        <p14:creationId xmlns:p14="http://schemas.microsoft.com/office/powerpoint/2010/main" val="169845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736"/>
            <a:ext cx="9144000" cy="693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2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" r="18750"/>
          <a:stretch/>
        </p:blipFill>
        <p:spPr>
          <a:xfrm>
            <a:off x="0" y="0"/>
            <a:ext cx="923751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0105" y="6011871"/>
            <a:ext cx="62167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la pêche directement aux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consomateurs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54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6" r="4210"/>
          <a:stretch/>
        </p:blipFill>
        <p:spPr>
          <a:xfrm>
            <a:off x="-1" y="0"/>
            <a:ext cx="916354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18134" y="362954"/>
            <a:ext cx="5189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L’ile des loisirs du Cap d’Agde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850" y="5118391"/>
            <a:ext cx="88738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composée de plusieurs discothèques, de restaurants et d’une fête foraine Luna Park. Il y a également Dino World,  pour enfants à thèmes préhistorique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67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727" y="5554671"/>
            <a:ext cx="85205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Luna Park Cap d’Agde – Parc d’attractions à Agde. Une Destination Enchantée pour des Soirées Mémorables.</a:t>
            </a:r>
          </a:p>
        </p:txBody>
      </p:sp>
    </p:spTree>
    <p:extLst>
      <p:ext uri="{BB962C8B-B14F-4D97-AF65-F5344CB8AC3E}">
        <p14:creationId xmlns:p14="http://schemas.microsoft.com/office/powerpoint/2010/main" val="283117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71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127" y="5308071"/>
            <a:ext cx="88114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Luna Park, situé sur l’Île des Loisirs au Cap d’Agde, est une oasis de divertissement et de féerie, parfaite pour des soirées en famille ou entre amis</a:t>
            </a:r>
          </a:p>
        </p:txBody>
      </p:sp>
    </p:spTree>
    <p:extLst>
      <p:ext uri="{BB962C8B-B14F-4D97-AF65-F5344CB8AC3E}">
        <p14:creationId xmlns:p14="http://schemas.microsoft.com/office/powerpoint/2010/main" val="280929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6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44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251891"/>
            <a:ext cx="86660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parc d’attractions, l’un des plus vastes de France, offre une atmosphère de fête foraine joyeuse et vivante, accueillant petits et grands dans un monde de magie et d’amusement.</a:t>
            </a:r>
          </a:p>
        </p:txBody>
      </p:sp>
      <p:sp>
        <p:nvSpPr>
          <p:cNvPr id="2" name="Rectangle 1"/>
          <p:cNvSpPr/>
          <p:nvPr/>
        </p:nvSpPr>
        <p:spPr>
          <a:xfrm>
            <a:off x="2037037" y="5689753"/>
            <a:ext cx="48205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idée de soirée en famille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19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518" y="4940970"/>
            <a:ext cx="89153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Cap d’Agde est un site important naturiste. Le village offre 2 km de plages, des commerces, restaurants, équipements de loisirs, et également un port de plaisance naturiste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07080" y="287665"/>
            <a:ext cx="4929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plage de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naturiste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cap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d‘Agde,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25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4905" y="5460515"/>
            <a:ext cx="84541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 Cap d’Agde est un site important naturiste. Le village offre 2 km de plages, des commerces, restaurants, équipements de loisirs, et également un port de plaisance naturiste (le Port </a:t>
            </a:r>
            <a:r>
              <a:rPr lang="fr-FR" dirty="0" err="1" smtClean="0"/>
              <a:t>Ambonne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307080" y="287665"/>
            <a:ext cx="4929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plage de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naturiste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cap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d‘Agde,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77"/>
          <a:stretch/>
        </p:blipFill>
        <p:spPr>
          <a:xfrm>
            <a:off x="-2" y="0"/>
            <a:ext cx="9163589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54627" y="549275"/>
            <a:ext cx="7751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Cap d’Agde se distingue par sa célèbre zone naturiste, où la liberté de se promener sans vêtements s’étend à une plage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plusieurs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kilomètres </a:t>
            </a:r>
          </a:p>
        </p:txBody>
      </p:sp>
    </p:spTree>
    <p:extLst>
      <p:ext uri="{BB962C8B-B14F-4D97-AF65-F5344CB8AC3E}">
        <p14:creationId xmlns:p14="http://schemas.microsoft.com/office/powerpoint/2010/main" val="29019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" b="1515"/>
          <a:stretch/>
        </p:blipFill>
        <p:spPr>
          <a:xfrm>
            <a:off x="0" y="0"/>
            <a:ext cx="922203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2508" y="5395390"/>
            <a:ext cx="81984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liberté de se promener sans vêtements s’étend à une plage de cinq kilomètres ainsi qu’à diverses infrastructures comme des boutiques, des restaurants et des banques</a:t>
            </a:r>
          </a:p>
        </p:txBody>
      </p:sp>
    </p:spTree>
    <p:extLst>
      <p:ext uri="{BB962C8B-B14F-4D97-AF65-F5344CB8AC3E}">
        <p14:creationId xmlns:p14="http://schemas.microsoft.com/office/powerpoint/2010/main" val="64359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7313" y="5644911"/>
            <a:ext cx="87179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cap d’Agde naturisme fait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station l’une des plus renommées pour les adeptes du naturisme à travers le globe</a:t>
            </a:r>
          </a:p>
        </p:txBody>
      </p:sp>
    </p:spTree>
    <p:extLst>
      <p:ext uri="{BB962C8B-B14F-4D97-AF65-F5344CB8AC3E}">
        <p14:creationId xmlns:p14="http://schemas.microsoft.com/office/powerpoint/2010/main" val="132062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"/>
          <a:stretch/>
        </p:blipFill>
        <p:spPr>
          <a:xfrm>
            <a:off x="0" y="0"/>
            <a:ext cx="9158779" cy="68461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464" y="5187572"/>
            <a:ext cx="8375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 vous avez envie de vous divertir sur des machines à sous ou sur les jeux traditionnels, c’est l’endroit parfait ! Il y a également un restaurant, un bar et des concerts.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79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0"/>
          <a:stretch/>
        </p:blipFill>
        <p:spPr>
          <a:xfrm>
            <a:off x="-16363" y="-1"/>
            <a:ext cx="916036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89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7923" y="5201381"/>
            <a:ext cx="7428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Après s’être fait plumé un bon remontant au restau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98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7" y="5042118"/>
            <a:ext cx="86452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s’agit d’un musée unique en son genre en France. Il est consacré à l’archéologie sous-marine et subaquatique et couvre aussi bien la préhistoire que des temps plus actuels.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49385" y="934271"/>
            <a:ext cx="3118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de l’éphèbe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99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972" y="5593507"/>
            <a:ext cx="89361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en 1984, le Musée de l’Éphèbe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possède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collections exceptionnelles, issues du fruit de 50 ans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découvertes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57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7591" y="5076690"/>
            <a:ext cx="82192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Découvertes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fleuve Hérault, en mer et dans l’étang de Thau, qui témoignent de l’activité économique d’Agde au fil des siècles.</a:t>
            </a:r>
          </a:p>
        </p:txBody>
      </p:sp>
    </p:spTree>
    <p:extLst>
      <p:ext uri="{BB962C8B-B14F-4D97-AF65-F5344CB8AC3E}">
        <p14:creationId xmlns:p14="http://schemas.microsoft.com/office/powerpoint/2010/main" val="300652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81777" y="6240472"/>
            <a:ext cx="49648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Aperçu de la richesse de ce musée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68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773" y="5648328"/>
            <a:ext cx="8884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Aqualand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parc aquatique ludique à destination de toute la famille avec divers espaces et attractions sur le thème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l'eau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40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2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6645" y="5222162"/>
            <a:ext cx="85205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toboggans,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pentaglisse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bains bouillonnants, anaconda, Congo river,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rapid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rafting, piscine à vagues et 4 hectares de jeux. </a:t>
            </a:r>
          </a:p>
        </p:txBody>
      </p:sp>
    </p:spTree>
    <p:extLst>
      <p:ext uri="{BB962C8B-B14F-4D97-AF65-F5344CB8AC3E}">
        <p14:creationId xmlns:p14="http://schemas.microsoft.com/office/powerpoint/2010/main" val="113651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881" y="4011470"/>
            <a:ext cx="872836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Cap d’Agde,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perle noire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Méditerranée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station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balnéaire vouée au tourisme et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loisirs en tout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genres, a tous les atouts pour divertir les visiteurs de sensations fortes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J’espère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 cette création vous aura donné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envie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Cap d’Agde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 </a:t>
            </a:r>
          </a:p>
          <a:p>
            <a:r>
              <a:rPr lang="fr-FR" sz="2800" dirty="0" smtClean="0"/>
              <a:t>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06311" y="6234434"/>
            <a:ext cx="573426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Photos du net 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/ Mars 2025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0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7000">
        <p:dissolve/>
      </p:transition>
    </mc:Choice>
    <mc:Fallback>
      <p:transition spd="slow" advTm="1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771</TotalTime>
  <Words>1416</Words>
  <Application>Microsoft Office PowerPoint</Application>
  <PresentationFormat>Affichage à l'écran (4:3)</PresentationFormat>
  <Paragraphs>90</Paragraphs>
  <Slides>83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83</vt:i4>
      </vt:variant>
    </vt:vector>
  </HeadingPairs>
  <TitlesOfParts>
    <vt:vector size="88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89</cp:revision>
  <dcterms:created xsi:type="dcterms:W3CDTF">2025-03-25T16:43:46Z</dcterms:created>
  <dcterms:modified xsi:type="dcterms:W3CDTF">2025-03-29T16:44:55Z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