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23" autoAdjust="0"/>
    <p:restoredTop sz="94660"/>
  </p:normalViewPr>
  <p:slideViewPr>
    <p:cSldViewPr snapToGrid="0">
      <p:cViewPr varScale="1">
        <p:scale>
          <a:sx n="81" d="100"/>
          <a:sy n="81" d="100"/>
        </p:scale>
        <p:origin x="64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01/04/2025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ge, rive, arbre&#10;&#10;Le contenu généré par l’IA peut être incorrect.">
            <a:extLst>
              <a:ext uri="{FF2B5EF4-FFF2-40B4-BE49-F238E27FC236}">
                <a16:creationId xmlns:a16="http://schemas.microsoft.com/office/drawing/2014/main" id="{DE80E175-ADDA-5DED-8622-DF12DC068B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198" y="369000"/>
            <a:ext cx="9183603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AC1E81-0EBE-44EA-D16E-0BACFB87D968}"/>
              </a:ext>
            </a:extLst>
          </p:cNvPr>
          <p:cNvSpPr txBox="1"/>
          <p:nvPr/>
        </p:nvSpPr>
        <p:spPr>
          <a:xfrm>
            <a:off x="4773880" y="6119065"/>
            <a:ext cx="5498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El Agua Beach 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97FCE32-16A2-22D1-21AF-9337AADC255D}"/>
              </a:ext>
            </a:extLst>
          </p:cNvPr>
          <p:cNvSpPr txBox="1"/>
          <p:nvPr/>
        </p:nvSpPr>
        <p:spPr>
          <a:xfrm>
            <a:off x="1527949" y="369000"/>
            <a:ext cx="24819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Cliquez Gauche</a:t>
            </a:r>
          </a:p>
          <a:p>
            <a:r>
              <a:rPr lang="fr-FR" sz="2400" b="1" dirty="0"/>
              <a:t>PPS En Manuel </a:t>
            </a:r>
          </a:p>
          <a:p>
            <a:r>
              <a:rPr lang="fr-FR" sz="2400" b="1" dirty="0"/>
              <a:t>      Merci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  <p:sndAc>
          <p:stSnd loop="1">
            <p:snd r:embed="rId2" name="Joropo de los Llanos Venezolanos. San Carlos, Edo. Cojedes. Venezuela.wav"/>
          </p:stSnd>
        </p:sndAc>
      </p:transition>
    </mc:Choice>
    <mc:Fallback xmlns="">
      <p:transition spd="slow">
        <p:fade/>
        <p:sndAc>
          <p:stSnd loop="1">
            <p:snd r:embed="rId4" name="Joropo de los Llanos Venezolanos. San Carlos, Edo. Cojedes. Venezuel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île, Reliefs côtiers et océaniques, eau&#10;&#10;Le contenu généré par l’IA peut être incorrect.">
            <a:extLst>
              <a:ext uri="{FF2B5EF4-FFF2-40B4-BE49-F238E27FC236}">
                <a16:creationId xmlns:a16="http://schemas.microsoft.com/office/drawing/2014/main" id="{94FE7F46-90C0-CD36-F893-2013BA425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49" y="549000"/>
            <a:ext cx="7795487" cy="5760000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7ABFD7E-CCAD-732E-643A-BFFD7C7EA0C2}"/>
              </a:ext>
            </a:extLst>
          </p:cNvPr>
          <p:cNvSpPr txBox="1"/>
          <p:nvPr/>
        </p:nvSpPr>
        <p:spPr>
          <a:xfrm>
            <a:off x="8692738" y="1508166"/>
            <a:ext cx="33013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L'île de Margarita représente l'essentiel de l'État de </a:t>
            </a:r>
            <a:r>
              <a:rPr lang="fr-FR" sz="2400" b="1" dirty="0" err="1">
                <a:solidFill>
                  <a:schemeClr val="bg1"/>
                </a:solidFill>
              </a:rPr>
              <a:t>Nueva</a:t>
            </a:r>
            <a:r>
              <a:rPr lang="fr-FR" sz="2400" b="1" dirty="0">
                <a:solidFill>
                  <a:schemeClr val="bg1"/>
                </a:solidFill>
              </a:rPr>
              <a:t> Esparta qui regroupe quelques autres îles au large des terres vénézuéliennes. C'est, avec une superficie de 1 072 km2, la plus grande île du pays</a:t>
            </a:r>
          </a:p>
        </p:txBody>
      </p:sp>
    </p:spTree>
    <p:extLst>
      <p:ext uri="{BB962C8B-B14F-4D97-AF65-F5344CB8AC3E}">
        <p14:creationId xmlns:p14="http://schemas.microsoft.com/office/powerpoint/2010/main" val="274554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ciel&#10;&#10;Le contenu généré par l’IA peut être incorrect.">
            <a:extLst>
              <a:ext uri="{FF2B5EF4-FFF2-40B4-BE49-F238E27FC236}">
                <a16:creationId xmlns:a16="http://schemas.microsoft.com/office/drawing/2014/main" id="{13EA1DC0-763E-F8AD-CC21-C9411C821F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017" y="369000"/>
            <a:ext cx="9957966" cy="6120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6D8EF8-E73F-297B-2906-B9A6C2B72448}"/>
              </a:ext>
            </a:extLst>
          </p:cNvPr>
          <p:cNvSpPr txBox="1"/>
          <p:nvPr/>
        </p:nvSpPr>
        <p:spPr>
          <a:xfrm>
            <a:off x="4145224" y="267931"/>
            <a:ext cx="6245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Panoramique de Juan Griego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 de grande hauteur&#10;&#10;Le contenu généré par l’IA peut être incorrect.">
            <a:extLst>
              <a:ext uri="{FF2B5EF4-FFF2-40B4-BE49-F238E27FC236}">
                <a16:creationId xmlns:a16="http://schemas.microsoft.com/office/drawing/2014/main" id="{B73E5A44-BF6B-B045-1292-B84F16FD2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310" y="369000"/>
            <a:ext cx="4550187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B4B87D-8507-4820-6604-57018AAAF2D0}"/>
              </a:ext>
            </a:extLst>
          </p:cNvPr>
          <p:cNvSpPr txBox="1"/>
          <p:nvPr/>
        </p:nvSpPr>
        <p:spPr>
          <a:xfrm>
            <a:off x="3850346" y="271806"/>
            <a:ext cx="41801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wyndham hôtel de concorde sur l'île de Margarita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eau&#10;&#10;Le contenu généré par l’IA peut être incorrect.">
            <a:extLst>
              <a:ext uri="{FF2B5EF4-FFF2-40B4-BE49-F238E27FC236}">
                <a16:creationId xmlns:a16="http://schemas.microsoft.com/office/drawing/2014/main" id="{B7D5CD0B-F919-10E9-F7A2-05216BFBC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000" y="364500"/>
            <a:ext cx="8172000" cy="6129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1E231B-96FD-8E7F-3024-E36E3A6A9707}"/>
              </a:ext>
            </a:extLst>
          </p:cNvPr>
          <p:cNvSpPr txBox="1"/>
          <p:nvPr/>
        </p:nvSpPr>
        <p:spPr>
          <a:xfrm>
            <a:off x="2101933" y="273133"/>
            <a:ext cx="8080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Playa La Guardia, Margarita, Nueva Esparta, Venezuela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12274E36-2226-CF43-E4B1-616696F955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EA429E-274E-0E84-461A-C987EC1B1552}"/>
              </a:ext>
            </a:extLst>
          </p:cNvPr>
          <p:cNvSpPr txBox="1"/>
          <p:nvPr/>
        </p:nvSpPr>
        <p:spPr>
          <a:xfrm>
            <a:off x="2375065" y="273133"/>
            <a:ext cx="76239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Ruines de la ville de </a:t>
            </a:r>
            <a:r>
              <a:rPr lang="fr-FR" sz="2400" b="1" dirty="0" err="1">
                <a:solidFill>
                  <a:schemeClr val="bg1"/>
                </a:solidFill>
              </a:rPr>
              <a:t>Nueva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Cádiz</a:t>
            </a:r>
            <a:r>
              <a:rPr lang="fr-FR" sz="2400" b="1" dirty="0">
                <a:solidFill>
                  <a:schemeClr val="bg1"/>
                </a:solidFill>
              </a:rPr>
              <a:t>, rasée par le raz-de-marée du 25 décembre 1541, Île de </a:t>
            </a:r>
            <a:r>
              <a:rPr lang="fr-FR" sz="2400" b="1" dirty="0" err="1">
                <a:solidFill>
                  <a:schemeClr val="bg1"/>
                </a:solidFill>
              </a:rPr>
              <a:t>Cubagua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FEEF167-ACC3-B5F9-928F-B54C4A4A60DD}"/>
              </a:ext>
            </a:extLst>
          </p:cNvPr>
          <p:cNvSpPr txBox="1"/>
          <p:nvPr/>
        </p:nvSpPr>
        <p:spPr>
          <a:xfrm>
            <a:off x="5106391" y="6092041"/>
            <a:ext cx="6270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Playa El Agua</a:t>
            </a:r>
            <a:endParaRPr lang="fr-FR" sz="2400" b="1" dirty="0"/>
          </a:p>
        </p:txBody>
      </p:sp>
      <p:pic>
        <p:nvPicPr>
          <p:cNvPr id="8" name="Image 7" descr="Une image contenant plein air, palmier, ciel, plage&#10;&#10;Le contenu généré par l’IA peut être incorrect.">
            <a:extLst>
              <a:ext uri="{FF2B5EF4-FFF2-40B4-BE49-F238E27FC236}">
                <a16:creationId xmlns:a16="http://schemas.microsoft.com/office/drawing/2014/main" id="{D3112176-1A6A-995C-7EFA-3DB39E9D8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4383FE4-31D1-2FF8-A149-FC7D60661E4D}"/>
              </a:ext>
            </a:extLst>
          </p:cNvPr>
          <p:cNvSpPr txBox="1"/>
          <p:nvPr/>
        </p:nvSpPr>
        <p:spPr>
          <a:xfrm>
            <a:off x="3916878" y="304294"/>
            <a:ext cx="4358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PlayaElAgua</a:t>
            </a:r>
            <a:r>
              <a:rPr lang="fr-FR" sz="2400" b="1" dirty="0">
                <a:solidFill>
                  <a:schemeClr val="bg1"/>
                </a:solidFill>
              </a:rPr>
              <a:t> (Margarita-VEN)</a:t>
            </a: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nuage, ciel, nature&#10;&#10;Le contenu généré par l’IA peut être incorrect.">
            <a:extLst>
              <a:ext uri="{FF2B5EF4-FFF2-40B4-BE49-F238E27FC236}">
                <a16:creationId xmlns:a16="http://schemas.microsoft.com/office/drawing/2014/main" id="{0806CDB0-9409-9652-A4EA-E99B26E858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2472AA3-0F9C-CAEF-F481-3DEC96FCA234}"/>
              </a:ext>
            </a:extLst>
          </p:cNvPr>
          <p:cNvSpPr txBox="1"/>
          <p:nvPr/>
        </p:nvSpPr>
        <p:spPr>
          <a:xfrm>
            <a:off x="4144488" y="369000"/>
            <a:ext cx="5320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Île de Margarita - Venezuela</a:t>
            </a: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nature&#10;&#10;Le contenu généré par l’IA peut être incorrect.">
            <a:extLst>
              <a:ext uri="{FF2B5EF4-FFF2-40B4-BE49-F238E27FC236}">
                <a16:creationId xmlns:a16="http://schemas.microsoft.com/office/drawing/2014/main" id="{28627BCE-138D-A11F-0F4F-1ADF1A092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658DF4-5F95-0077-C7EC-E22D77E9F4F5}"/>
              </a:ext>
            </a:extLst>
          </p:cNvPr>
          <p:cNvSpPr txBox="1"/>
          <p:nvPr/>
        </p:nvSpPr>
        <p:spPr>
          <a:xfrm>
            <a:off x="2256311" y="6027335"/>
            <a:ext cx="8159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</a:rPr>
              <a:t>Playa Pampatar, Margarita, Nueva Esparta, Venezuela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Le contenu généré par l’IA peut être incorrect.">
            <a:extLst>
              <a:ext uri="{FF2B5EF4-FFF2-40B4-BE49-F238E27FC236}">
                <a16:creationId xmlns:a16="http://schemas.microsoft.com/office/drawing/2014/main" id="{969AD627-CBA0-8310-4638-E90865E59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00" y="369000"/>
            <a:ext cx="8159999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CE719E-C3AE-D2C3-765C-7729FF122A12}"/>
              </a:ext>
            </a:extLst>
          </p:cNvPr>
          <p:cNvSpPr txBox="1"/>
          <p:nvPr/>
        </p:nvSpPr>
        <p:spPr>
          <a:xfrm>
            <a:off x="2196935" y="369000"/>
            <a:ext cx="7979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</a:rPr>
              <a:t> </a:t>
            </a:r>
            <a:r>
              <a:rPr lang="es-ES" sz="2400" b="1" dirty="0" err="1"/>
              <a:t>Château</a:t>
            </a:r>
            <a:r>
              <a:rPr lang="es-ES" sz="2400" b="1" dirty="0"/>
              <a:t> de San Carlos de Borromeo (Pampatar, </a:t>
            </a:r>
            <a:r>
              <a:rPr lang="es-ES" sz="2400" b="1" dirty="0" err="1"/>
              <a:t>Ile</a:t>
            </a:r>
            <a:r>
              <a:rPr lang="es-ES" sz="2400" b="1" dirty="0"/>
              <a:t> de Margarita).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norama, eau&#10;&#10;Le contenu généré par l’IA peut être incorrect.">
            <a:extLst>
              <a:ext uri="{FF2B5EF4-FFF2-40B4-BE49-F238E27FC236}">
                <a16:creationId xmlns:a16="http://schemas.microsoft.com/office/drawing/2014/main" id="{C47C2E6A-9F9B-3E42-15CF-B8B63FED4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00" y="1762959"/>
            <a:ext cx="11484000" cy="3116227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61E5CB-85DF-BD4C-0BA8-F6176A6BCEC1}"/>
              </a:ext>
            </a:extLst>
          </p:cNvPr>
          <p:cNvSpPr txBox="1"/>
          <p:nvPr/>
        </p:nvSpPr>
        <p:spPr>
          <a:xfrm>
            <a:off x="2541319" y="5142015"/>
            <a:ext cx="10189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chemeClr val="bg1"/>
                </a:solidFill>
              </a:rPr>
              <a:t>Vue panoramique d'El Morro, Isla Margarita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Le contenu généré par l’IA peut être incorrect.">
            <a:extLst>
              <a:ext uri="{FF2B5EF4-FFF2-40B4-BE49-F238E27FC236}">
                <a16:creationId xmlns:a16="http://schemas.microsoft.com/office/drawing/2014/main" id="{3CBE6808-41BA-05AD-F8BB-06138C73A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68" y="369000"/>
            <a:ext cx="4588574" cy="612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718B0C-43E6-59EB-BB71-2D2B319CED3A}"/>
              </a:ext>
            </a:extLst>
          </p:cNvPr>
          <p:cNvSpPr txBox="1"/>
          <p:nvPr/>
        </p:nvSpPr>
        <p:spPr>
          <a:xfrm>
            <a:off x="7988135" y="4310742"/>
            <a:ext cx="42038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</a:rPr>
              <a:t>Iglesia de la Virgen del Valle en Margarita, estado Nueva Esparta, Venezuela</a:t>
            </a:r>
          </a:p>
          <a:p>
            <a:endParaRPr lang="es-E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arbre&#10;&#10;Le contenu généré par l’IA peut être incorrect.">
            <a:extLst>
              <a:ext uri="{FF2B5EF4-FFF2-40B4-BE49-F238E27FC236}">
                <a16:creationId xmlns:a16="http://schemas.microsoft.com/office/drawing/2014/main" id="{3A4462EC-3AD4-FE2D-E9E2-5F20C6990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98" y="962025"/>
            <a:ext cx="11297603" cy="4572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660B92-39C5-71AF-0C19-8ECD3B61A7A4}"/>
              </a:ext>
            </a:extLst>
          </p:cNvPr>
          <p:cNvSpPr txBox="1"/>
          <p:nvPr/>
        </p:nvSpPr>
        <p:spPr>
          <a:xfrm>
            <a:off x="2695699" y="5718705"/>
            <a:ext cx="101059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Monumento natural tetas de maría guevara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plage&#10;&#10;Le contenu généré par l’IA peut être incorrect.">
            <a:extLst>
              <a:ext uri="{FF2B5EF4-FFF2-40B4-BE49-F238E27FC236}">
                <a16:creationId xmlns:a16="http://schemas.microsoft.com/office/drawing/2014/main" id="{73FDED90-D8DF-95DA-E018-DCECFE04E9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91" y="549000"/>
            <a:ext cx="11323418" cy="576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6E3115-2B84-815C-5F7E-51B60D3D33FE}"/>
              </a:ext>
            </a:extLst>
          </p:cNvPr>
          <p:cNvSpPr txBox="1"/>
          <p:nvPr/>
        </p:nvSpPr>
        <p:spPr>
          <a:xfrm>
            <a:off x="6590804" y="549000"/>
            <a:ext cx="6044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: Plage Playa El Agua, Isla Margarita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4395F7B8-FA60-AA09-6CB5-666BB685ED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781" y="369000"/>
            <a:ext cx="8160000" cy="612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68BBAD-4909-7593-FCD1-B8DBFFE835CE}"/>
              </a:ext>
            </a:extLst>
          </p:cNvPr>
          <p:cNvSpPr txBox="1"/>
          <p:nvPr/>
        </p:nvSpPr>
        <p:spPr>
          <a:xfrm>
            <a:off x="187200" y="1187532"/>
            <a:ext cx="262725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plage de l'île de Margarita ( Venezuela ) appelée </a:t>
            </a:r>
            <a:r>
              <a:rPr lang="fr-FR" sz="2400" b="1" dirty="0" err="1">
                <a:solidFill>
                  <a:schemeClr val="bg1"/>
                </a:solidFill>
              </a:rPr>
              <a:t>Playa</a:t>
            </a:r>
            <a:r>
              <a:rPr lang="fr-FR" sz="2400" b="1" dirty="0">
                <a:solidFill>
                  <a:schemeClr val="bg1"/>
                </a:solidFill>
              </a:rPr>
              <a:t> Puerto Cruz . L'hôtel à droite est le Dunes Beach </a:t>
            </a:r>
            <a:r>
              <a:rPr lang="fr-FR" sz="2400" b="1" dirty="0" err="1">
                <a:solidFill>
                  <a:schemeClr val="bg1"/>
                </a:solidFill>
              </a:rPr>
              <a:t>Resort</a:t>
            </a:r>
            <a:r>
              <a:rPr lang="fr-FR" sz="2400" b="1" dirty="0">
                <a:solidFill>
                  <a:schemeClr val="bg1"/>
                </a:solidFill>
              </a:rPr>
              <a:t>. À l'arrière-plan, l'hôtel </a:t>
            </a:r>
            <a:r>
              <a:rPr lang="fr-FR" sz="2400" b="1" dirty="0" err="1">
                <a:solidFill>
                  <a:schemeClr val="bg1"/>
                </a:solidFill>
              </a:rPr>
              <a:t>Hesperia</a:t>
            </a:r>
            <a:r>
              <a:rPr lang="fr-FR" sz="2400" b="1" dirty="0">
                <a:solidFill>
                  <a:schemeClr val="bg1"/>
                </a:solidFill>
              </a:rPr>
              <a:t> Isla </a:t>
            </a:r>
            <a:r>
              <a:rPr lang="fr-FR" sz="2400" b="1" dirty="0" err="1">
                <a:solidFill>
                  <a:schemeClr val="bg1"/>
                </a:solidFill>
              </a:rPr>
              <a:t>Bonita</a:t>
            </a:r>
            <a:r>
              <a:rPr lang="fr-FR" sz="2400" b="1" dirty="0">
                <a:solidFill>
                  <a:schemeClr val="bg1"/>
                </a:solidFill>
              </a:rPr>
              <a:t>. La photo a été prise depuis le phare.</a:t>
            </a: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ciel&#10;&#10;Le contenu généré par l’IA peut être incorrect.">
            <a:extLst>
              <a:ext uri="{FF2B5EF4-FFF2-40B4-BE49-F238E27FC236}">
                <a16:creationId xmlns:a16="http://schemas.microsoft.com/office/drawing/2014/main" id="{752A8EA5-C277-9C60-0650-2AA0952E6A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02" y="596104"/>
            <a:ext cx="8532000" cy="5665791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DA1694-D2C8-5003-01E9-C24E4DA6C86C}"/>
              </a:ext>
            </a:extLst>
          </p:cNvPr>
          <p:cNvSpPr txBox="1"/>
          <p:nvPr/>
        </p:nvSpPr>
        <p:spPr>
          <a:xfrm>
            <a:off x="9500260" y="537734"/>
            <a:ext cx="260861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vallée de San Juan Bautista est située sur l'île Margarita, sur le versant de la colline </a:t>
            </a:r>
            <a:r>
              <a:rPr lang="fr-FR" sz="2400" b="1" dirty="0" err="1">
                <a:solidFill>
                  <a:schemeClr val="bg1"/>
                </a:solidFill>
              </a:rPr>
              <a:t>Copey</a:t>
            </a:r>
            <a:r>
              <a:rPr lang="fr-FR" sz="2400" b="1" dirty="0">
                <a:solidFill>
                  <a:schemeClr val="bg1"/>
                </a:solidFill>
              </a:rPr>
              <a:t> (La Sierra), à une altitude de 1 000 mètres au-dessus du niveau de la mer. En raison de son climat doux et de sa tranquillité de montagne, la ville a le slogan</a:t>
            </a: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eau, nature&#10;&#10;Le contenu généré par l’IA peut être incorrect.">
            <a:extLst>
              <a:ext uri="{FF2B5EF4-FFF2-40B4-BE49-F238E27FC236}">
                <a16:creationId xmlns:a16="http://schemas.microsoft.com/office/drawing/2014/main" id="{26549AE0-F13B-065E-FD10-A3B7B49C51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287" y="549000"/>
            <a:ext cx="10183426" cy="576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DE99E0-A63D-D061-FA0E-37427639CF7F}"/>
              </a:ext>
            </a:extLst>
          </p:cNvPr>
          <p:cNvSpPr txBox="1"/>
          <p:nvPr/>
        </p:nvSpPr>
        <p:spPr>
          <a:xfrm>
            <a:off x="3491346" y="5847335"/>
            <a:ext cx="6008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Enfant jetant un filet à Laguna de Raya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ciel, cactus&#10;&#10;Le contenu généré par l’IA peut être incorrect.">
            <a:extLst>
              <a:ext uri="{FF2B5EF4-FFF2-40B4-BE49-F238E27FC236}">
                <a16:creationId xmlns:a16="http://schemas.microsoft.com/office/drawing/2014/main" id="{F931BADF-54CA-CD84-82A7-5221C354F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0" y="369000"/>
            <a:ext cx="9599999" cy="612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77DB23-BF31-1245-64E4-1AD884036276}"/>
              </a:ext>
            </a:extLst>
          </p:cNvPr>
          <p:cNvSpPr txBox="1"/>
          <p:nvPr/>
        </p:nvSpPr>
        <p:spPr>
          <a:xfrm>
            <a:off x="2375065" y="6044540"/>
            <a:ext cx="7920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Stenocereus heptagonus de la péninsule de Macanao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nature&#10;&#10;Le contenu généré par l’IA peut être incorrect.">
            <a:extLst>
              <a:ext uri="{FF2B5EF4-FFF2-40B4-BE49-F238E27FC236}">
                <a16:creationId xmlns:a16="http://schemas.microsoft.com/office/drawing/2014/main" id="{AB64FC23-14D4-9BEE-E7D7-E8E24ED69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07" y="693000"/>
            <a:ext cx="11105985" cy="547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D3AF16-AB2E-9FDC-A7E8-CFFA8693A1CC}"/>
              </a:ext>
            </a:extLst>
          </p:cNvPr>
          <p:cNvSpPr txBox="1"/>
          <p:nvPr/>
        </p:nvSpPr>
        <p:spPr>
          <a:xfrm>
            <a:off x="2541319" y="5728675"/>
            <a:ext cx="8419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Colline de </a:t>
            </a:r>
            <a:r>
              <a:rPr lang="fr-FR" sz="2400" b="1" dirty="0" err="1">
                <a:solidFill>
                  <a:schemeClr val="bg1"/>
                </a:solidFill>
              </a:rPr>
              <a:t>Macanao</a:t>
            </a:r>
            <a:r>
              <a:rPr lang="fr-FR" sz="2400" b="1" dirty="0">
                <a:solidFill>
                  <a:schemeClr val="bg1"/>
                </a:solidFill>
              </a:rPr>
              <a:t> depuis la lagune de La </a:t>
            </a:r>
            <a:r>
              <a:rPr lang="fr-FR" sz="2400" b="1" dirty="0" err="1">
                <a:solidFill>
                  <a:schemeClr val="bg1"/>
                </a:solidFill>
              </a:rPr>
              <a:t>Restinga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eau, horizon&#10;&#10;Le contenu généré par l’IA peut être incorrect.">
            <a:extLst>
              <a:ext uri="{FF2B5EF4-FFF2-40B4-BE49-F238E27FC236}">
                <a16:creationId xmlns:a16="http://schemas.microsoft.com/office/drawing/2014/main" id="{43856131-7991-292B-2733-6074AA051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A39C4E6-86D1-2FE5-F6F3-B8A9261011FA}"/>
              </a:ext>
            </a:extLst>
          </p:cNvPr>
          <p:cNvSpPr txBox="1"/>
          <p:nvPr/>
        </p:nvSpPr>
        <p:spPr>
          <a:xfrm>
            <a:off x="4191990" y="6115792"/>
            <a:ext cx="724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Plage de Punta Arenas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fond, meubles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85A3EA17-7307-C91A-9BC4-2AC70E57E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222" y="495000"/>
            <a:ext cx="6545555" cy="5868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AFC0B4-35A0-7A1F-032F-FBFF65D90929}"/>
              </a:ext>
            </a:extLst>
          </p:cNvPr>
          <p:cNvSpPr txBox="1"/>
          <p:nvPr/>
        </p:nvSpPr>
        <p:spPr>
          <a:xfrm>
            <a:off x="3103417" y="495000"/>
            <a:ext cx="5985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maison typique de San Juan Bautista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obscurité&#10;&#10;Le contenu généré par l’IA peut être incorrect.">
            <a:extLst>
              <a:ext uri="{FF2B5EF4-FFF2-40B4-BE49-F238E27FC236}">
                <a16:creationId xmlns:a16="http://schemas.microsoft.com/office/drawing/2014/main" id="{F2CBFD19-BCA7-7272-7B24-7DB4ECEDEC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235" y="369000"/>
            <a:ext cx="9175530" cy="612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0321E7-B71D-E5E1-918A-A83105E693E1}"/>
              </a:ext>
            </a:extLst>
          </p:cNvPr>
          <p:cNvSpPr txBox="1"/>
          <p:nvPr/>
        </p:nvSpPr>
        <p:spPr>
          <a:xfrm>
            <a:off x="1603169" y="6062832"/>
            <a:ext cx="7825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l'île de Margarita la nuit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bâtiment&#10;&#10;Le contenu généré par l’IA peut être incorrect.">
            <a:extLst>
              <a:ext uri="{FF2B5EF4-FFF2-40B4-BE49-F238E27FC236}">
                <a16:creationId xmlns:a16="http://schemas.microsoft.com/office/drawing/2014/main" id="{E572BB8A-FB06-67CB-0B41-8FFDBB532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067" y="369000"/>
            <a:ext cx="8555866" cy="612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ABE215-2F87-0EB2-B06A-6FC75D55F542}"/>
              </a:ext>
            </a:extLst>
          </p:cNvPr>
          <p:cNvSpPr txBox="1"/>
          <p:nvPr/>
        </p:nvSpPr>
        <p:spPr>
          <a:xfrm>
            <a:off x="3063834" y="6072171"/>
            <a:ext cx="6733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Façade avant de la cathédrale de La Asunción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plein air, aérien&#10;&#10;Le contenu généré par l’IA peut être incorrect.">
            <a:extLst>
              <a:ext uri="{FF2B5EF4-FFF2-40B4-BE49-F238E27FC236}">
                <a16:creationId xmlns:a16="http://schemas.microsoft.com/office/drawing/2014/main" id="{4BC9D7E2-F7EC-CF97-3E9C-A68DB5F9AE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000" y="351000"/>
            <a:ext cx="8208000" cy="6156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68B1C6-C9A0-C724-52C0-EBC28B50077B}"/>
              </a:ext>
            </a:extLst>
          </p:cNvPr>
          <p:cNvSpPr txBox="1"/>
          <p:nvPr/>
        </p:nvSpPr>
        <p:spPr>
          <a:xfrm>
            <a:off x="5047013" y="225631"/>
            <a:ext cx="5498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Parc d'attractions El Reino </a:t>
            </a:r>
            <a:r>
              <a:rPr lang="fr-FR" sz="2400" b="1" dirty="0" err="1">
                <a:solidFill>
                  <a:schemeClr val="bg1"/>
                </a:solidFill>
              </a:rPr>
              <a:t>Musipán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iel, Photographie aérienne, rive&#10;&#10;Le contenu généré par l’IA peut être incorrect.">
            <a:extLst>
              <a:ext uri="{FF2B5EF4-FFF2-40B4-BE49-F238E27FC236}">
                <a16:creationId xmlns:a16="http://schemas.microsoft.com/office/drawing/2014/main" id="{17D510B5-687C-5125-DCBE-46CB4FF7C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69" y="966725"/>
            <a:ext cx="11475861" cy="468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3BC493-6950-CA47-A3F5-7375AE3FC409}"/>
              </a:ext>
            </a:extLst>
          </p:cNvPr>
          <p:cNvSpPr txBox="1"/>
          <p:nvPr/>
        </p:nvSpPr>
        <p:spPr>
          <a:xfrm>
            <a:off x="926275" y="5891275"/>
            <a:ext cx="109076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Hotel en la Avenida Raul Leoni Sector El Morro, Porlamar, Isla de Margarita, Nueva Esparta, Venezuela 14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transport, embarcation, ciel&#10;&#10;Le contenu généré par l’IA peut être incorrect.">
            <a:extLst>
              <a:ext uri="{FF2B5EF4-FFF2-40B4-BE49-F238E27FC236}">
                <a16:creationId xmlns:a16="http://schemas.microsoft.com/office/drawing/2014/main" id="{7B1337C6-2E66-08C0-7832-DEE3F7AAF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002" y="369000"/>
            <a:ext cx="9215995" cy="612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C53BEF4-94D8-E71A-E631-ACB125D6FD87}"/>
              </a:ext>
            </a:extLst>
          </p:cNvPr>
          <p:cNvSpPr txBox="1"/>
          <p:nvPr/>
        </p:nvSpPr>
        <p:spPr>
          <a:xfrm>
            <a:off x="2648197" y="6027335"/>
            <a:ext cx="7469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journée de pêche échouée à Chacachacare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aysage&#10;&#10;Le contenu généré par l’IA peut être incorrect.">
            <a:extLst>
              <a:ext uri="{FF2B5EF4-FFF2-40B4-BE49-F238E27FC236}">
                <a16:creationId xmlns:a16="http://schemas.microsoft.com/office/drawing/2014/main" id="{A7FF36D9-AB88-B532-2448-F84A339C5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005" y="369000"/>
            <a:ext cx="9215989" cy="612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A617D5-A14D-41B2-A7F4-07BB3CAF88F8}"/>
              </a:ext>
            </a:extLst>
          </p:cNvPr>
          <p:cNvSpPr txBox="1"/>
          <p:nvPr/>
        </p:nvSpPr>
        <p:spPr>
          <a:xfrm>
            <a:off x="2838202" y="6091784"/>
            <a:ext cx="9084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Baie d'El Guamache, île de Margarita, Venezuela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F2AED789-5DC8-9BCA-54D2-0F76903F96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537" y="369000"/>
            <a:ext cx="8160000" cy="612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3E874FB-52A4-0EC7-9914-BAE83A70C9FF}"/>
              </a:ext>
            </a:extLst>
          </p:cNvPr>
          <p:cNvSpPr txBox="1"/>
          <p:nvPr/>
        </p:nvSpPr>
        <p:spPr>
          <a:xfrm>
            <a:off x="178130" y="1330036"/>
            <a:ext cx="294508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Une plage de l'île de Margarita ( Venezuela ) appelée Playa Puerto Cruz . L'hôtel à droite est le Dunes Beach Resort. À l'arrière-plan, l'hôtel Hesperia Isla Bonita. La photo a été prise depuis le phare.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orche, arbre&#10;&#10;Le contenu généré par l’IA peut être incorrect.">
            <a:extLst>
              <a:ext uri="{FF2B5EF4-FFF2-40B4-BE49-F238E27FC236}">
                <a16:creationId xmlns:a16="http://schemas.microsoft.com/office/drawing/2014/main" id="{2B6D5C0C-378A-8689-E8D1-001A7F646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83" y="369000"/>
            <a:ext cx="9183589" cy="612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FF50CD-8C79-54B9-F1FD-7BC0AF977423}"/>
              </a:ext>
            </a:extLst>
          </p:cNvPr>
          <p:cNvSpPr txBox="1"/>
          <p:nvPr/>
        </p:nvSpPr>
        <p:spPr>
          <a:xfrm>
            <a:off x="10177152" y="4037611"/>
            <a:ext cx="20148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de l'Homme Insulaire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lage, ciel&#10;&#10;Le contenu généré par l’IA peut être incorrect.">
            <a:extLst>
              <a:ext uri="{FF2B5EF4-FFF2-40B4-BE49-F238E27FC236}">
                <a16:creationId xmlns:a16="http://schemas.microsoft.com/office/drawing/2014/main" id="{336A13B2-B76A-9EE8-58E7-FF8DA93BF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198" y="369000"/>
            <a:ext cx="9183603" cy="612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85CAF9-B3A3-CBE5-E819-08AC2D18D4FC}"/>
              </a:ext>
            </a:extLst>
          </p:cNvPr>
          <p:cNvSpPr txBox="1"/>
          <p:nvPr/>
        </p:nvSpPr>
        <p:spPr>
          <a:xfrm>
            <a:off x="4682855" y="6054358"/>
            <a:ext cx="6519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El Yaque en la tarde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roue, plante, transport&#10;&#10;Le contenu généré par l’IA peut être incorrect.">
            <a:extLst>
              <a:ext uri="{FF2B5EF4-FFF2-40B4-BE49-F238E27FC236}">
                <a16:creationId xmlns:a16="http://schemas.microsoft.com/office/drawing/2014/main" id="{8454F59E-82C3-9F70-98B6-7EBCABCD0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310" y="369000"/>
            <a:ext cx="8762429" cy="612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DAFA912-A8F7-74B2-993A-79E5C78EF173}"/>
              </a:ext>
            </a:extLst>
          </p:cNvPr>
          <p:cNvSpPr txBox="1"/>
          <p:nvPr/>
        </p:nvSpPr>
        <p:spPr>
          <a:xfrm>
            <a:off x="142504" y="4049486"/>
            <a:ext cx="2173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UDONE Jardin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3A349-1038-B94F-CF41-5E2CEA84DC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église, lieu de culte, ciel&#10;&#10;Le contenu généré par l’IA peut être incorrect.">
            <a:extLst>
              <a:ext uri="{FF2B5EF4-FFF2-40B4-BE49-F238E27FC236}">
                <a16:creationId xmlns:a16="http://schemas.microsoft.com/office/drawing/2014/main" id="{83155D16-BB32-0E98-4D96-B8F343C38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5" y="369000"/>
            <a:ext cx="6856545" cy="6120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165F11-BD29-0F77-8692-2E41567151BF}"/>
              </a:ext>
            </a:extLst>
          </p:cNvPr>
          <p:cNvSpPr txBox="1"/>
          <p:nvPr/>
        </p:nvSpPr>
        <p:spPr>
          <a:xfrm>
            <a:off x="7540831" y="510639"/>
            <a:ext cx="45601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L’Île Margarita –</a:t>
            </a:r>
            <a:r>
              <a:rPr lang="fr-FR" sz="2400" b="1" dirty="0" err="1">
                <a:solidFill>
                  <a:schemeClr val="bg1"/>
                </a:solidFill>
              </a:rPr>
              <a:t>Vénézuela</a:t>
            </a:r>
            <a:r>
              <a:rPr lang="fr-FR" sz="2400" b="1" dirty="0">
                <a:solidFill>
                  <a:schemeClr val="bg1"/>
                </a:solidFill>
              </a:rPr>
              <a:t> –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Daniel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66150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419</Words>
  <Application>Microsoft Office PowerPoint</Application>
  <PresentationFormat>Grand écran</PresentationFormat>
  <Paragraphs>45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2025-03-13T09:27:59Z</dcterms:created>
  <dcterms:modified xsi:type="dcterms:W3CDTF">2025-04-01T04:19:34Z</dcterms:modified>
</cp:coreProperties>
</file>