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cHRlJkWOtEkl3f9EekCRA==" hashData="I5yEgKmVzHlY3gJK58JixnqiR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1" autoAdjust="0"/>
    <p:restoredTop sz="86402" autoAdjust="0"/>
  </p:normalViewPr>
  <p:slideViewPr>
    <p:cSldViewPr>
      <p:cViewPr>
        <p:scale>
          <a:sx n="88" d="100"/>
          <a:sy n="88" d="100"/>
        </p:scale>
        <p:origin x="-88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6A333B-313D-4FD2-A6A5-BB642FCFCB03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83425-58FC-46AB-B1D6-08027595F0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1706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8A2CCA-8BEB-4A83-9644-CBA5F94928F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34DF9C-A3E8-483E-A704-E28CF58545E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D3EB25-3735-4F01-B350-902ABF4E5AB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F87C5-BC7A-43DE-8200-A450BD8DB6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0780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42A61-B446-4762-9C22-B7DC951502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825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3AB1A-B08F-4171-B2E2-5E62D23E0A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0233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8CB46-E991-43C0-BEDE-DD1E96E96E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180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9079B-02DF-4CEF-B7BA-0226B11315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7505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6EA53-6987-4713-8685-758A984101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2852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47E80-A6C3-4BD6-821E-59F9D67EA4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8518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D8D60-C11A-4293-94CF-F991DBB12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294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FFE0B-BDEB-46D4-B26D-B61CF408B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21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23F3A-B232-44FB-B586-A2B5E76CDD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3326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2AD07-7945-4972-9938-BC366D7893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5526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tx1"/>
            </a:gs>
            <a:gs pos="79994">
              <a:schemeClr val="tx1"/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2761C5-05FD-49C6-A1B0-9B3B0083B1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8.jpeg"/><Relationship Id="rId50" Type="http://schemas.openxmlformats.org/officeDocument/2006/relationships/image" Target="../media/image41.jpeg"/><Relationship Id="rId55" Type="http://schemas.microsoft.com/office/2007/relationships/hdphoto" Target="../media/hdphoto8.wdp"/><Relationship Id="rId63" Type="http://schemas.openxmlformats.org/officeDocument/2006/relationships/image" Target="../media/image49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openxmlformats.org/officeDocument/2006/relationships/image" Target="../media/image34.png"/><Relationship Id="rId54" Type="http://schemas.openxmlformats.org/officeDocument/2006/relationships/image" Target="../media/image44.png"/><Relationship Id="rId62" Type="http://schemas.microsoft.com/office/2007/relationships/hdphoto" Target="../media/hdphoto10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jpeg"/><Relationship Id="rId40" Type="http://schemas.microsoft.com/office/2007/relationships/hdphoto" Target="../media/hdphoto4.wdp"/><Relationship Id="rId45" Type="http://schemas.openxmlformats.org/officeDocument/2006/relationships/image" Target="../media/image36.gif"/><Relationship Id="rId53" Type="http://schemas.microsoft.com/office/2007/relationships/hdphoto" Target="../media/hdphoto7.wdp"/><Relationship Id="rId58" Type="http://schemas.openxmlformats.org/officeDocument/2006/relationships/audio" Target="../media/audio1.wav"/><Relationship Id="rId66" Type="http://schemas.openxmlformats.org/officeDocument/2006/relationships/image" Target="../media/image52.pn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microsoft.com/office/2007/relationships/hdphoto" Target="../media/hdphoto2.wdp"/><Relationship Id="rId49" Type="http://schemas.openxmlformats.org/officeDocument/2006/relationships/image" Target="../media/image40.jpeg"/><Relationship Id="rId57" Type="http://schemas.microsoft.com/office/2007/relationships/hdphoto" Target="../media/hdphoto9.wdp"/><Relationship Id="rId61" Type="http://schemas.openxmlformats.org/officeDocument/2006/relationships/image" Target="../media/image48.pn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6.wdp"/><Relationship Id="rId52" Type="http://schemas.openxmlformats.org/officeDocument/2006/relationships/image" Target="../media/image43.jpeg"/><Relationship Id="rId60" Type="http://schemas.openxmlformats.org/officeDocument/2006/relationships/image" Target="../media/image47.png"/><Relationship Id="rId65" Type="http://schemas.openxmlformats.org/officeDocument/2006/relationships/image" Target="../media/image51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5.png"/><Relationship Id="rId48" Type="http://schemas.openxmlformats.org/officeDocument/2006/relationships/image" Target="../media/image39.jpeg"/><Relationship Id="rId56" Type="http://schemas.openxmlformats.org/officeDocument/2006/relationships/image" Target="../media/image45.png"/><Relationship Id="rId64" Type="http://schemas.openxmlformats.org/officeDocument/2006/relationships/image" Target="../media/image50.gif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0.jpeg"/><Relationship Id="rId38" Type="http://schemas.microsoft.com/office/2007/relationships/hdphoto" Target="../media/hdphoto3.wdp"/><Relationship Id="rId46" Type="http://schemas.openxmlformats.org/officeDocument/2006/relationships/image" Target="../media/image37.jpeg"/><Relationship Id="rId59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. Ici bas.wav">
            <a:hlinkClick r:id="" action="ppaction://media"/>
          </p:cNvPr>
          <p:cNvPicPr>
            <a:picLocks noRot="1" noChangeAspect="1"/>
          </p:cNvPicPr>
          <p:nvPr>
            <a:wavAudioFile r:embed="rId1" name="06. Ici ba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aaa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5C5C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551728"/>
            <a:ext cx="415848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Gérard Lanvin - Ici-Bas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50" y="1700213"/>
            <a:ext cx="35877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91680" y="1145649"/>
            <a:ext cx="604996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01. Ce Monde Imposé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02. Appel À l'aide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03. Entre Le Dire Et Le Faire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04. On Le Dit Sauvage, On Le Dit Brutal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05. Du Haut De Mon Building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06. Ici Bas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07. Mon Héroïne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08. P'tit Gars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09. Je Suis Une Personne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10. Donne Un Peu Ton Amour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Gérard Lanvin - Ici-Bas\c227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873500"/>
            <a:ext cx="41751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\Desktop\Gérard Lanvin - Ici-Bas\b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038475"/>
            <a:ext cx="287337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e monde imposé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Appel à l'aid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On le dit sauvage, on le dit bruta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Entre le dire et le fai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Du haut de mon building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Mon héroïn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P'tit gar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Je suis une personn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Donne un peu ton amou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799806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8" name="06. Ici ba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6415" y="3836988"/>
            <a:ext cx="77281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9" descr="C:\Users\JCL\Desktop\Gérard Lanvin - Ici-Bas\cover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47813"/>
            <a:ext cx="137477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443038"/>
            <a:ext cx="1549400" cy="165100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8" descr="C:\Users\JCL\Desktop\Gérard Lanvin - Ici-Bas\aaaaa_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325" y="2921794"/>
            <a:ext cx="18669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2024-12-05T14:12:31Z</dcterms:modified>
</cp:coreProperties>
</file>