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46" r:id="rId2"/>
    <p:sldId id="339" r:id="rId3"/>
    <p:sldId id="345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RAcS30vOFz2T0VHIQpRBiQ==" hashData="HEeWeCOxiNBVtEoykrMjKtTsc6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515151"/>
    <a:srgbClr val="E745C8"/>
    <a:srgbClr val="F200B3"/>
    <a:srgbClr val="F650F2"/>
    <a:srgbClr val="CF0BCA"/>
    <a:srgbClr val="F27EE1"/>
    <a:srgbClr val="FF69D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9563" autoAdjust="0"/>
    <p:restoredTop sz="94660"/>
  </p:normalViewPr>
  <p:slideViewPr>
    <p:cSldViewPr>
      <p:cViewPr>
        <p:scale>
          <a:sx n="82" d="100"/>
          <a:sy n="82" d="100"/>
        </p:scale>
        <p:origin x="-1142" y="-2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444D06A-CC90-4396-B22D-05F903EC2648}" type="datetimeFigureOut">
              <a:rPr lang="fr-FR"/>
              <a:pPr>
                <a:defRPr/>
              </a:pPr>
              <a:t>21/12/2024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2D3BB3F-AFA4-4B71-AC92-C43DBC13CAD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757673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0CF62D8-F7AA-4F4C-85ED-AEAF94C060C5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7AA4840-C437-4C0A-9E9B-E08F7F81EAAE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BE36395-410B-4038-A809-BB9578BD9FBC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EC7A63-CC1E-447F-AE2B-43A8BACA5D8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877313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0655E5-D485-4CCA-BBBC-0613D76B104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516363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969088-4AFB-48C8-A0E8-8E2FB22DBED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246228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1B895F-2670-4BE6-A0B6-0935E0A748D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948716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CEE77B-B120-4999-905B-7C70DCB9139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742320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F72489-1B52-4BEA-BA27-A55B392914C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026727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D9B66C-C8B6-453B-A18A-4D9A244F75F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005519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F3E9D6-7917-4772-9B4C-A3CC8E79EDE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404250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65F940-BB4C-4454-B736-2FB9E1258DE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295195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3F11AF-44DA-4601-B870-F8D9701A730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52790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15F37C-AB7F-45C4-ADC3-E3B862F544D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497362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000000"/>
            </a:gs>
            <a:gs pos="71000">
              <a:schemeClr val="accent4">
                <a:lumMod val="10000"/>
              </a:schemeClr>
            </a:gs>
            <a:gs pos="74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2F52880C-852E-45B6-AD4B-6C48ABB7B2E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gif"/><Relationship Id="rId11" Type="http://schemas.openxmlformats.org/officeDocument/2006/relationships/image" Target="../media/image8.jpeg"/><Relationship Id="rId5" Type="http://schemas.openxmlformats.org/officeDocument/2006/relationships/image" Target="../media/image2.jpeg"/><Relationship Id="rId10" Type="http://schemas.openxmlformats.org/officeDocument/2006/relationships/image" Target="../media/image7.gif"/><Relationship Id="rId4" Type="http://schemas.openxmlformats.org/officeDocument/2006/relationships/image" Target="../media/image1.png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7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8.jpeg"/><Relationship Id="rId18" Type="http://schemas.openxmlformats.org/officeDocument/2006/relationships/audio" Target="../media/audio5.wav"/><Relationship Id="rId26" Type="http://schemas.openxmlformats.org/officeDocument/2006/relationships/audio" Target="../media/audio9.wav"/><Relationship Id="rId39" Type="http://schemas.openxmlformats.org/officeDocument/2006/relationships/image" Target="../media/image31.jpeg"/><Relationship Id="rId21" Type="http://schemas.openxmlformats.org/officeDocument/2006/relationships/image" Target="../media/image22.jpeg"/><Relationship Id="rId34" Type="http://schemas.openxmlformats.org/officeDocument/2006/relationships/audio" Target="../media/audio12.wav"/><Relationship Id="rId42" Type="http://schemas.openxmlformats.org/officeDocument/2006/relationships/audio" Target="../media/audio16.wav"/><Relationship Id="rId47" Type="http://schemas.openxmlformats.org/officeDocument/2006/relationships/image" Target="../media/image37.jpeg"/><Relationship Id="rId50" Type="http://schemas.microsoft.com/office/2007/relationships/hdphoto" Target="../media/hdphoto1.wdp"/><Relationship Id="rId55" Type="http://schemas.openxmlformats.org/officeDocument/2006/relationships/image" Target="../media/image42.png"/><Relationship Id="rId63" Type="http://schemas.openxmlformats.org/officeDocument/2006/relationships/image" Target="../media/image48.png"/><Relationship Id="rId68" Type="http://schemas.openxmlformats.org/officeDocument/2006/relationships/image" Target="../media/image53.gif"/><Relationship Id="rId76" Type="http://schemas.openxmlformats.org/officeDocument/2006/relationships/image" Target="../media/image59.gif"/><Relationship Id="rId7" Type="http://schemas.openxmlformats.org/officeDocument/2006/relationships/image" Target="../media/image13.gif"/><Relationship Id="rId71" Type="http://schemas.openxmlformats.org/officeDocument/2006/relationships/audio" Target="../media/audio17.wav"/><Relationship Id="rId2" Type="http://schemas.openxmlformats.org/officeDocument/2006/relationships/notesSlide" Target="../notesSlides/notesSlide3.xml"/><Relationship Id="rId16" Type="http://schemas.openxmlformats.org/officeDocument/2006/relationships/audio" Target="../media/audio4.wav"/><Relationship Id="rId29" Type="http://schemas.openxmlformats.org/officeDocument/2006/relationships/image" Target="../media/image26.jpeg"/><Relationship Id="rId11" Type="http://schemas.openxmlformats.org/officeDocument/2006/relationships/image" Target="../media/image17.png"/><Relationship Id="rId24" Type="http://schemas.openxmlformats.org/officeDocument/2006/relationships/audio" Target="../media/audio8.wav"/><Relationship Id="rId32" Type="http://schemas.openxmlformats.org/officeDocument/2006/relationships/audio" Target="../media/audio11.wav"/><Relationship Id="rId37" Type="http://schemas.openxmlformats.org/officeDocument/2006/relationships/image" Target="../media/image30.jpeg"/><Relationship Id="rId40" Type="http://schemas.openxmlformats.org/officeDocument/2006/relationships/audio" Target="../media/audio15.wav"/><Relationship Id="rId45" Type="http://schemas.openxmlformats.org/officeDocument/2006/relationships/image" Target="../media/image35.gif"/><Relationship Id="rId53" Type="http://schemas.openxmlformats.org/officeDocument/2006/relationships/image" Target="../media/image41.png"/><Relationship Id="rId58" Type="http://schemas.microsoft.com/office/2007/relationships/hdphoto" Target="../media/hdphoto5.wdp"/><Relationship Id="rId66" Type="http://schemas.openxmlformats.org/officeDocument/2006/relationships/image" Target="../media/image51.gif"/><Relationship Id="rId74" Type="http://schemas.openxmlformats.org/officeDocument/2006/relationships/image" Target="../media/image57.jpeg"/><Relationship Id="rId5" Type="http://schemas.openxmlformats.org/officeDocument/2006/relationships/image" Target="../media/image7.gif"/><Relationship Id="rId15" Type="http://schemas.openxmlformats.org/officeDocument/2006/relationships/image" Target="../media/image19.jpeg"/><Relationship Id="rId23" Type="http://schemas.openxmlformats.org/officeDocument/2006/relationships/image" Target="../media/image23.jpeg"/><Relationship Id="rId28" Type="http://schemas.openxmlformats.org/officeDocument/2006/relationships/audio" Target="../media/audio10.wav"/><Relationship Id="rId36" Type="http://schemas.openxmlformats.org/officeDocument/2006/relationships/audio" Target="../media/audio13.wav"/><Relationship Id="rId49" Type="http://schemas.openxmlformats.org/officeDocument/2006/relationships/image" Target="../media/image39.png"/><Relationship Id="rId57" Type="http://schemas.openxmlformats.org/officeDocument/2006/relationships/image" Target="../media/image43.png"/><Relationship Id="rId61" Type="http://schemas.openxmlformats.org/officeDocument/2006/relationships/image" Target="../media/image46.jpeg"/><Relationship Id="rId10" Type="http://schemas.openxmlformats.org/officeDocument/2006/relationships/image" Target="../media/image16.png"/><Relationship Id="rId19" Type="http://schemas.openxmlformats.org/officeDocument/2006/relationships/image" Target="../media/image21.jpeg"/><Relationship Id="rId31" Type="http://schemas.openxmlformats.org/officeDocument/2006/relationships/image" Target="../media/image27.jpeg"/><Relationship Id="rId44" Type="http://schemas.openxmlformats.org/officeDocument/2006/relationships/image" Target="../media/image34.png"/><Relationship Id="rId52" Type="http://schemas.microsoft.com/office/2007/relationships/hdphoto" Target="../media/hdphoto2.wdp"/><Relationship Id="rId60" Type="http://schemas.openxmlformats.org/officeDocument/2006/relationships/image" Target="../media/image45.jpeg"/><Relationship Id="rId65" Type="http://schemas.openxmlformats.org/officeDocument/2006/relationships/image" Target="../media/image50.png"/><Relationship Id="rId73" Type="http://schemas.openxmlformats.org/officeDocument/2006/relationships/image" Target="../media/image56.png"/><Relationship Id="rId78" Type="http://schemas.openxmlformats.org/officeDocument/2006/relationships/image" Target="../media/image61.png"/><Relationship Id="rId4" Type="http://schemas.openxmlformats.org/officeDocument/2006/relationships/image" Target="../media/image11.png"/><Relationship Id="rId9" Type="http://schemas.openxmlformats.org/officeDocument/2006/relationships/image" Target="../media/image15.png"/><Relationship Id="rId14" Type="http://schemas.openxmlformats.org/officeDocument/2006/relationships/audio" Target="../media/audio3.wav"/><Relationship Id="rId22" Type="http://schemas.openxmlformats.org/officeDocument/2006/relationships/audio" Target="../media/audio7.wav"/><Relationship Id="rId27" Type="http://schemas.openxmlformats.org/officeDocument/2006/relationships/image" Target="../media/image25.jpeg"/><Relationship Id="rId30" Type="http://schemas.openxmlformats.org/officeDocument/2006/relationships/audio" Target="../media/audio1.wav"/><Relationship Id="rId35" Type="http://schemas.openxmlformats.org/officeDocument/2006/relationships/image" Target="../media/image29.jpeg"/><Relationship Id="rId43" Type="http://schemas.openxmlformats.org/officeDocument/2006/relationships/image" Target="../media/image33.jpeg"/><Relationship Id="rId48" Type="http://schemas.openxmlformats.org/officeDocument/2006/relationships/image" Target="../media/image38.jpeg"/><Relationship Id="rId56" Type="http://schemas.microsoft.com/office/2007/relationships/hdphoto" Target="../media/hdphoto4.wdp"/><Relationship Id="rId64" Type="http://schemas.openxmlformats.org/officeDocument/2006/relationships/image" Target="../media/image49.png"/><Relationship Id="rId69" Type="http://schemas.openxmlformats.org/officeDocument/2006/relationships/image" Target="../media/image54.png"/><Relationship Id="rId77" Type="http://schemas.openxmlformats.org/officeDocument/2006/relationships/image" Target="../media/image60.png"/><Relationship Id="rId8" Type="http://schemas.openxmlformats.org/officeDocument/2006/relationships/image" Target="../media/image14.gif"/><Relationship Id="rId51" Type="http://schemas.openxmlformats.org/officeDocument/2006/relationships/image" Target="../media/image40.png"/><Relationship Id="rId72" Type="http://schemas.openxmlformats.org/officeDocument/2006/relationships/image" Target="../media/image55.jpeg"/><Relationship Id="rId3" Type="http://schemas.openxmlformats.org/officeDocument/2006/relationships/image" Target="../media/image10.png"/><Relationship Id="rId12" Type="http://schemas.openxmlformats.org/officeDocument/2006/relationships/audio" Target="../media/audio2.wav"/><Relationship Id="rId17" Type="http://schemas.openxmlformats.org/officeDocument/2006/relationships/image" Target="../media/image20.jpeg"/><Relationship Id="rId25" Type="http://schemas.openxmlformats.org/officeDocument/2006/relationships/image" Target="../media/image24.jpeg"/><Relationship Id="rId33" Type="http://schemas.openxmlformats.org/officeDocument/2006/relationships/image" Target="../media/image28.jpeg"/><Relationship Id="rId38" Type="http://schemas.openxmlformats.org/officeDocument/2006/relationships/audio" Target="../media/audio14.wav"/><Relationship Id="rId46" Type="http://schemas.openxmlformats.org/officeDocument/2006/relationships/image" Target="../media/image36.gif"/><Relationship Id="rId59" Type="http://schemas.openxmlformats.org/officeDocument/2006/relationships/image" Target="../media/image44.png"/><Relationship Id="rId67" Type="http://schemas.openxmlformats.org/officeDocument/2006/relationships/image" Target="../media/image52.jpeg"/><Relationship Id="rId20" Type="http://schemas.openxmlformats.org/officeDocument/2006/relationships/audio" Target="../media/audio6.wav"/><Relationship Id="rId41" Type="http://schemas.openxmlformats.org/officeDocument/2006/relationships/image" Target="../media/image32.jpeg"/><Relationship Id="rId54" Type="http://schemas.microsoft.com/office/2007/relationships/hdphoto" Target="../media/hdphoto3.wdp"/><Relationship Id="rId62" Type="http://schemas.openxmlformats.org/officeDocument/2006/relationships/image" Target="../media/image47.jpeg"/><Relationship Id="rId70" Type="http://schemas.openxmlformats.org/officeDocument/2006/relationships/image" Target="../media/image5.jpg"/><Relationship Id="rId75" Type="http://schemas.openxmlformats.org/officeDocument/2006/relationships/image" Target="../media/image5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0Fr2491.wav">
            <a:hlinkClick r:id="" action="ppaction://media"/>
          </p:cNvPr>
          <p:cNvPicPr>
            <a:picLocks noRot="1" noChangeAspect="1"/>
          </p:cNvPicPr>
          <p:nvPr>
            <a:wavAudioFile r:embed="rId1" name="10Francky Vincent - Maldon'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11" descr="C:\Users\Jclaude\Desktop\image_Modifié.jpe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6988"/>
            <a:ext cx="9109075" cy="683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4" descr="C:\Users\Jclaude\Desktop\animation2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638"/>
            <a:ext cx="9144000" cy="683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3388" y="1793875"/>
            <a:ext cx="3217862" cy="321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Ellipse 7"/>
          <p:cNvSpPr/>
          <p:nvPr/>
        </p:nvSpPr>
        <p:spPr bwMode="auto">
          <a:xfrm rot="7484241">
            <a:off x="5334000" y="2873375"/>
            <a:ext cx="1038225" cy="1057275"/>
          </a:xfrm>
          <a:prstGeom prst="ellipse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6" name="Cadre 15"/>
          <p:cNvSpPr/>
          <p:nvPr/>
        </p:nvSpPr>
        <p:spPr>
          <a:xfrm>
            <a:off x="0" y="-26988"/>
            <a:ext cx="9144000" cy="6858001"/>
          </a:xfrm>
          <a:prstGeom prst="frame">
            <a:avLst>
              <a:gd name="adj1" fmla="val 2476"/>
            </a:avLst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3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tx1">
                <a:lumMod val="5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8324" y="1592263"/>
            <a:ext cx="4014787" cy="3673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Cadre 9"/>
          <p:cNvSpPr/>
          <p:nvPr/>
        </p:nvSpPr>
        <p:spPr>
          <a:xfrm>
            <a:off x="1295400" y="996950"/>
            <a:ext cx="6553200" cy="4968875"/>
          </a:xfrm>
          <a:prstGeom prst="frame">
            <a:avLst>
              <a:gd name="adj1" fmla="val 1861"/>
            </a:avLst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9" name="Picture 10" descr="C:\Users\Jclaude\Desktop\Image1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8388" y="1758950"/>
            <a:ext cx="3375025" cy="334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C:\Users\Jclaude\Desktop\animation2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638"/>
            <a:ext cx="9144000" cy="683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ZoneTexte 1"/>
          <p:cNvSpPr txBox="1">
            <a:spLocks noChangeArrowheads="1"/>
          </p:cNvSpPr>
          <p:nvPr/>
        </p:nvSpPr>
        <p:spPr bwMode="auto">
          <a:xfrm>
            <a:off x="1655762" y="1443394"/>
            <a:ext cx="5832475" cy="397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400" b="1" dirty="0">
                <a:solidFill>
                  <a:srgbClr val="FFC000"/>
                </a:solidFill>
              </a:rPr>
              <a:t>01 T'es chiant (e)</a:t>
            </a:r>
          </a:p>
          <a:p>
            <a:pPr algn="ctr" eaLnBrk="1" hangingPunct="1"/>
            <a:r>
              <a:rPr lang="fr-FR" sz="1400" b="1" dirty="0">
                <a:solidFill>
                  <a:srgbClr val="FFC000"/>
                </a:solidFill>
              </a:rPr>
              <a:t>02 C bon pour la doudou</a:t>
            </a:r>
          </a:p>
          <a:p>
            <a:pPr algn="ctr" eaLnBrk="1" hangingPunct="1"/>
            <a:r>
              <a:rPr lang="fr-FR" sz="1400" b="1" dirty="0">
                <a:solidFill>
                  <a:srgbClr val="FFC000"/>
                </a:solidFill>
              </a:rPr>
              <a:t>03 Avant de partir</a:t>
            </a:r>
          </a:p>
          <a:p>
            <a:pPr algn="ctr" eaLnBrk="1" hangingPunct="1"/>
            <a:r>
              <a:rPr lang="fr-FR" sz="1400" b="1" dirty="0">
                <a:solidFill>
                  <a:srgbClr val="FFC000"/>
                </a:solidFill>
              </a:rPr>
              <a:t>04 </a:t>
            </a:r>
            <a:r>
              <a:rPr lang="fr-FR" sz="1400" b="1" dirty="0" err="1">
                <a:solidFill>
                  <a:srgbClr val="FFC000"/>
                </a:solidFill>
              </a:rPr>
              <a:t>Kolé</a:t>
            </a:r>
            <a:r>
              <a:rPr lang="fr-FR" sz="1400" b="1" dirty="0">
                <a:solidFill>
                  <a:srgbClr val="FFC000"/>
                </a:solidFill>
              </a:rPr>
              <a:t> séré</a:t>
            </a:r>
          </a:p>
          <a:p>
            <a:pPr algn="ctr" eaLnBrk="1" hangingPunct="1"/>
            <a:r>
              <a:rPr lang="fr-FR" sz="1400" b="1" dirty="0">
                <a:solidFill>
                  <a:srgbClr val="FFC000"/>
                </a:solidFill>
              </a:rPr>
              <a:t>05 Medley France Gall (Evidemment / Si maman si / Ma déclaration / Ella elle l'a / </a:t>
            </a:r>
            <a:r>
              <a:rPr lang="fr-FR" sz="1400" b="1" dirty="0" err="1">
                <a:solidFill>
                  <a:srgbClr val="FFC000"/>
                </a:solidFill>
              </a:rPr>
              <a:t>Babacar</a:t>
            </a:r>
            <a:r>
              <a:rPr lang="fr-FR" sz="1400" b="1" dirty="0">
                <a:solidFill>
                  <a:srgbClr val="FFC000"/>
                </a:solidFill>
              </a:rPr>
              <a:t> / Il jouait du piano debout)</a:t>
            </a:r>
          </a:p>
          <a:p>
            <a:pPr algn="ctr" eaLnBrk="1" hangingPunct="1"/>
            <a:r>
              <a:rPr lang="fr-FR" sz="1400" b="1" dirty="0">
                <a:solidFill>
                  <a:srgbClr val="FFC000"/>
                </a:solidFill>
              </a:rPr>
              <a:t>06 Le lolo</a:t>
            </a:r>
          </a:p>
          <a:p>
            <a:pPr algn="ctr" eaLnBrk="1" hangingPunct="1"/>
            <a:r>
              <a:rPr lang="fr-FR" sz="1400" b="1" dirty="0">
                <a:solidFill>
                  <a:srgbClr val="FFC000"/>
                </a:solidFill>
              </a:rPr>
              <a:t>07 Irma</a:t>
            </a:r>
          </a:p>
          <a:p>
            <a:pPr algn="ctr" eaLnBrk="1" hangingPunct="1"/>
            <a:r>
              <a:rPr lang="fr-FR" sz="1400" b="1" dirty="0">
                <a:solidFill>
                  <a:srgbClr val="FFC000"/>
                </a:solidFill>
              </a:rPr>
              <a:t>08 Elle</a:t>
            </a:r>
          </a:p>
          <a:p>
            <a:pPr algn="ctr" eaLnBrk="1" hangingPunct="1"/>
            <a:r>
              <a:rPr lang="fr-FR" sz="1400" b="1" dirty="0">
                <a:solidFill>
                  <a:srgbClr val="FFC000"/>
                </a:solidFill>
              </a:rPr>
              <a:t>09 Enfants </a:t>
            </a:r>
            <a:r>
              <a:rPr lang="fr-FR" sz="1400" b="1" dirty="0" err="1">
                <a:solidFill>
                  <a:srgbClr val="FFC000"/>
                </a:solidFill>
              </a:rPr>
              <a:t>d'afrique</a:t>
            </a:r>
            <a:endParaRPr lang="fr-FR" sz="1400" b="1" dirty="0">
              <a:solidFill>
                <a:srgbClr val="FFC000"/>
              </a:solidFill>
            </a:endParaRPr>
          </a:p>
          <a:p>
            <a:pPr algn="ctr" eaLnBrk="1" hangingPunct="1"/>
            <a:r>
              <a:rPr lang="fr-FR" sz="1400" b="1" dirty="0">
                <a:solidFill>
                  <a:srgbClr val="FFC000"/>
                </a:solidFill>
              </a:rPr>
              <a:t>10 </a:t>
            </a:r>
            <a:r>
              <a:rPr lang="fr-FR" sz="1400" b="1" dirty="0" err="1">
                <a:solidFill>
                  <a:srgbClr val="FFC000"/>
                </a:solidFill>
              </a:rPr>
              <a:t>Maldon</a:t>
            </a:r>
            <a:r>
              <a:rPr lang="fr-FR" sz="1400" b="1" dirty="0">
                <a:solidFill>
                  <a:srgbClr val="FFC000"/>
                </a:solidFill>
              </a:rPr>
              <a:t>'</a:t>
            </a:r>
          </a:p>
          <a:p>
            <a:pPr algn="ctr" eaLnBrk="1" hangingPunct="1"/>
            <a:r>
              <a:rPr lang="fr-FR" sz="1400" b="1" dirty="0">
                <a:solidFill>
                  <a:srgbClr val="FFC000"/>
                </a:solidFill>
              </a:rPr>
              <a:t>11 Que je t'aime</a:t>
            </a:r>
          </a:p>
          <a:p>
            <a:pPr algn="ctr" eaLnBrk="1" hangingPunct="1"/>
            <a:r>
              <a:rPr lang="fr-FR" sz="1400" b="1" dirty="0">
                <a:solidFill>
                  <a:srgbClr val="FFC000"/>
                </a:solidFill>
              </a:rPr>
              <a:t>12 Sang pour sang</a:t>
            </a:r>
          </a:p>
          <a:p>
            <a:pPr algn="ctr" eaLnBrk="1" hangingPunct="1"/>
            <a:r>
              <a:rPr lang="fr-FR" sz="1400" b="1" dirty="0">
                <a:solidFill>
                  <a:srgbClr val="FFC000"/>
                </a:solidFill>
              </a:rPr>
              <a:t>13 Quelque chose en nous de </a:t>
            </a:r>
            <a:r>
              <a:rPr lang="fr-FR" sz="1400" b="1" dirty="0" err="1">
                <a:solidFill>
                  <a:srgbClr val="FFC000"/>
                </a:solidFill>
              </a:rPr>
              <a:t>tennessee</a:t>
            </a:r>
            <a:endParaRPr lang="fr-FR" sz="1400" b="1" dirty="0">
              <a:solidFill>
                <a:srgbClr val="FFC000"/>
              </a:solidFill>
            </a:endParaRPr>
          </a:p>
          <a:p>
            <a:pPr algn="ctr" eaLnBrk="1" hangingPunct="1"/>
            <a:r>
              <a:rPr lang="fr-FR" sz="1400" b="1" dirty="0">
                <a:solidFill>
                  <a:srgbClr val="FFC000"/>
                </a:solidFill>
              </a:rPr>
              <a:t>14 Faut pas divorcer</a:t>
            </a:r>
          </a:p>
          <a:p>
            <a:pPr algn="ctr" eaLnBrk="1" hangingPunct="1"/>
            <a:r>
              <a:rPr lang="fr-FR" sz="1400" b="1" dirty="0">
                <a:solidFill>
                  <a:srgbClr val="FFC000"/>
                </a:solidFill>
              </a:rPr>
              <a:t>15 Téléphonez moi</a:t>
            </a:r>
          </a:p>
          <a:p>
            <a:pPr algn="ctr" eaLnBrk="1" hangingPunct="1"/>
            <a:r>
              <a:rPr lang="fr-FR" sz="1400" b="1" dirty="0">
                <a:solidFill>
                  <a:srgbClr val="FFC000"/>
                </a:solidFill>
              </a:rPr>
              <a:t>16 Pur sang</a:t>
            </a:r>
          </a:p>
          <a:p>
            <a:pPr algn="ctr" eaLnBrk="1" hangingPunct="1"/>
            <a:r>
              <a:rPr lang="fr-FR" sz="1400" b="1" dirty="0">
                <a:solidFill>
                  <a:srgbClr val="FFC000"/>
                </a:solidFill>
              </a:rPr>
              <a:t>17 </a:t>
            </a:r>
            <a:r>
              <a:rPr lang="fr-FR" sz="1400" b="1" dirty="0" err="1">
                <a:solidFill>
                  <a:srgbClr val="FFC000"/>
                </a:solidFill>
              </a:rPr>
              <a:t>Felicita</a:t>
            </a:r>
            <a:r>
              <a:rPr lang="fr-FR" sz="1400" b="1" dirty="0">
                <a:solidFill>
                  <a:srgbClr val="FFC000"/>
                </a:solidFill>
              </a:rPr>
              <a:t> (Une chanson dans le cœur)</a:t>
            </a:r>
            <a:endParaRPr lang="it-IT" sz="1400" b="1" dirty="0">
              <a:solidFill>
                <a:srgbClr val="FFC000"/>
              </a:solidFill>
            </a:endParaRPr>
          </a:p>
        </p:txBody>
      </p:sp>
      <p:sp>
        <p:nvSpPr>
          <p:cNvPr id="6" name="Cadre 5"/>
          <p:cNvSpPr/>
          <p:nvPr/>
        </p:nvSpPr>
        <p:spPr>
          <a:xfrm>
            <a:off x="1597025" y="1196975"/>
            <a:ext cx="5976938" cy="4392613"/>
          </a:xfrm>
          <a:prstGeom prst="frame">
            <a:avLst>
              <a:gd name="adj1" fmla="val 278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8" name="Picture 6" descr="C:\Users\Jclaude\Desktop\44444_détouré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33662"/>
            <a:ext cx="3203576" cy="411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3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30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30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3000" fill="hold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3000" fill="hold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3000" fill="hold"/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3000" fill="hold"/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3000" fill="hold"/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3000" fill="hold"/>
                                        <p:tgtEl>
                                          <p:spTgt spid="1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3000" fill="hold"/>
                                        <p:tgtEl>
                                          <p:spTgt spid="1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3000" fill="hold"/>
                                        <p:tgtEl>
                                          <p:spTgt spid="1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3000" fill="hold"/>
                                        <p:tgtEl>
                                          <p:spTgt spid="1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3000" fill="hold"/>
                                        <p:tgtEl>
                                          <p:spTgt spid="1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3000" fill="hold"/>
                                        <p:tgtEl>
                                          <p:spTgt spid="1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3000" fill="hold"/>
                                        <p:tgtEl>
                                          <p:spTgt spid="1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3000" fill="hold"/>
                                        <p:tgtEl>
                                          <p:spTgt spid="1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3000" fill="hold"/>
                                        <p:tgtEl>
                                          <p:spTgt spid="16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" y="0"/>
            <a:ext cx="9117013" cy="6824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7625" y="3159125"/>
            <a:ext cx="1403350" cy="2217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-46038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4175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9488" y="167798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62300"/>
            <a:ext cx="301625" cy="2259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5275" y="1441450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4163" y="2141538"/>
            <a:ext cx="12969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8925" y="3895725"/>
            <a:ext cx="129063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56" descr="C:\Users\Marie-Jose\Desktop\NUMEROS JUKEBOX NOIR\1 (FILEminimizer).jpg">
            <a:hlinkClick r:id="" action="ppaction://noaction" highlightClick="1">
              <a:snd r:embed="rId12" name="01Francky Vincent - T'es chiant (e).wav"/>
            </a:hlinkClick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Marie-Jose\Desktop\NUMEROS JUKEBOX NOIR\2 (FILEminimizer).jpg">
            <a:hlinkClick r:id="" action="ppaction://noaction" highlightClick="1">
              <a:snd r:embed="rId14" name="02Francky Vincent - C bon pour la doudou.wav"/>
            </a:hlinkClick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3675" y="340995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3" descr="C:\Users\Marie-Jose\Desktop\NUMEROS JUKEBOX NOIR\3 (FILEminimizer).jpg">
            <a:hlinkClick r:id="" action="ppaction://noaction" highlightClick="1">
              <a:snd r:embed="rId16" name="3Francky Vincent - Avant de partir.wav"/>
            </a:hlinkClick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9863" y="3703638"/>
            <a:ext cx="50641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4" descr="C:\Users\Marie-Jose\Desktop\NUMEROS JUKEBOX NOIR\4 (FILEminimizer).jpg">
            <a:hlinkClick r:id="" action="ppaction://noaction" highlightClick="1">
              <a:snd r:embed="rId18" name="4Francky Vincent - Kolé séré.wav"/>
            </a:hlinkClick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3513" y="3979863"/>
            <a:ext cx="4826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5" descr="C:\Users\Marie-Jose\Desktop\NUMEROS JUKEBOX NOIR\5 (FILEminimizer).jpg">
            <a:hlinkClick r:id="" action="ppaction://noaction" highlightClick="1">
              <a:snd r:embed="rId20" name="5Francky Vincent - Medley France Gall (Evidemment _ Si maman si _ Ma déclaration _ Ella elle l'a _ Babacar _ Il jouait du piano debout).wav"/>
            </a:hlinkClick>
          </p:cNvPr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0025" y="4276725"/>
            <a:ext cx="446088" cy="265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6" descr="C:\Users\Marie-Jose\Desktop\NUMEROS JUKEBOX NOIR\6 (FILEminimizer).jpg">
            <a:hlinkClick r:id="" action="ppaction://noaction" highlightClick="1">
              <a:snd r:embed="rId22" name="6Francky Vincent - Le lolo.wav"/>
            </a:hlinkClick>
          </p:cNvPr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4576763"/>
            <a:ext cx="44291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7" descr="C:\Users\Marie-Jose\Desktop\NUMEROS JUKEBOX NOIR\7 (FILEminimizer).jpg">
            <a:hlinkClick r:id="" action="ppaction://noaction" highlightClick="1">
              <a:snd r:embed="rId24" name="7Francky Vincent - Irma.wav"/>
            </a:hlinkClick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9388" y="4889500"/>
            <a:ext cx="51435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8" descr="C:\Users\Marie-Jose\Desktop\NUMEROS JUKEBOX NOIR\8 (FILEminimizer).jpg">
            <a:hlinkClick r:id="" action="ppaction://noaction" highlightClick="1">
              <a:snd r:embed="rId26" name="8Francky Vincent - Elle.wav"/>
            </a:hlinkClick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0975" y="5176838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9" descr="C:\Users\Marie-Jose\Desktop\NUMEROS JUKEBOX NOIR\9 (FILEminimizer).jpg">
            <a:hlinkClick r:id="" action="ppaction://noaction" highlightClick="1">
              <a:snd r:embed="rId28" name="9Francky Vincent - Enfants d'afrique.wav"/>
            </a:hlinkClick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3132138"/>
            <a:ext cx="530225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10" descr="C:\Users\Marie-Jose\Desktop\NUMEROS JUKEBOX NOIR\10 (FILEminimizer).jpg">
            <a:hlinkClick r:id="" action="ppaction://noaction" highlightClick="1">
              <a:snd r:embed="rId30" name="10Francky Vincent - Maldon'.wav"/>
            </a:hlinkClick>
          </p:cNvPr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6925" y="3417888"/>
            <a:ext cx="44926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11" descr="C:\Users\Marie-Jose\Desktop\NUMEROS JUKEBOX NOIR\11 (FILEminimizer).jpg">
            <a:hlinkClick r:id="" action="ppaction://noaction" highlightClick="1">
              <a:snd r:embed="rId32" name="11Francky Vincent - Que je t'aime.wav"/>
            </a:hlinkClick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706813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12" descr="C:\Users\Marie-Jose\Desktop\NUMEROS JUKEBOX NOIR\12 (FILEminimizer).jpg">
            <a:hlinkClick r:id="" action="ppaction://noaction" highlightClick="1">
              <a:snd r:embed="rId34" name="12Francky Vincent - Sang pour sang.wav"/>
            </a:hlinkClick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5338" y="3989388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13" descr="C:\Users\Marie-Jose\Desktop\NUMEROS JUKEBOX NOIR\13 (FILEminimizer).jpg">
            <a:hlinkClick r:id="" action="ppaction://noaction" highlightClick="1">
              <a:snd r:embed="rId36" name="13Francky Vincent - Quelque chose en nous de tennessee.wav"/>
            </a:hlinkClick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8038" y="4284663"/>
            <a:ext cx="4572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4" descr="C:\Users\Marie-Jose\Desktop\NUMEROS JUKEBOX NOIR\14 (FILEminimizer).jpg">
            <a:hlinkClick r:id="" action="ppaction://noaction" highlightClick="1">
              <a:snd r:embed="rId38" name="14Francky Vincent - Faut pas divorcer.wav"/>
            </a:hlinkClick>
          </p:cNvPr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4576763"/>
            <a:ext cx="476250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15" descr="C:\Users\Marie-Jose\Desktop\NUMEROS JUKEBOX NOIR\15 (FILEminimizer).jpg">
            <a:hlinkClick r:id="" action="ppaction://noaction" highlightClick="1">
              <a:snd r:embed="rId40" name="15Francky Vincent - Téléphonez moi.wav"/>
            </a:hlinkClick>
          </p:cNvPr>
          <p:cNvPicPr>
            <a:picLocks noChangeAspect="1" noChangeArrowheads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6925" y="4889500"/>
            <a:ext cx="449263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16" descr="C:\Users\Marie-Jose\Desktop\NUMEROS JUKEBOX NOIR\16 (FILEminimizer).jpg">
            <a:hlinkClick r:id="" action="ppaction://noaction" highlightClick="1">
              <a:snd r:embed="rId42" name="16Francky Vincent - Pur sang.wav"/>
            </a:hlinkClick>
          </p:cNvPr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3275" y="5168900"/>
            <a:ext cx="45402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81825" y="3144838"/>
            <a:ext cx="187325" cy="226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88" y="5399088"/>
            <a:ext cx="9061451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3388" y="6410325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6415088"/>
            <a:ext cx="569912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2" descr="C:\Users\christelle\Desktop\che.jpg"/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36020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2" descr="C:\Users\christelle\Desktop\che.jpg"/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0600" y="387826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2" descr="C:\Users\christelle\Desktop\che.jpg"/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49">
            <a:extLst>
              <a:ext uri="{BEBA8EAE-BF5A-486C-A8C5-ECC9F3942E4B}">
                <a14:imgProps xmlns:a14="http://schemas.microsoft.com/office/drawing/2010/main">
                  <a14:imgLayer r:embed="rId50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1338" y="4705399"/>
            <a:ext cx="873125" cy="1163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51">
            <a:extLst>
              <a:ext uri="{BEBA8EAE-BF5A-486C-A8C5-ECC9F3942E4B}">
                <a14:imgProps xmlns:a14="http://schemas.microsoft.com/office/drawing/2010/main">
                  <a14:imgLayer r:embed="rId52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50" y="4046538"/>
            <a:ext cx="630238" cy="1862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2" descr="C:\Users\christelle\Desktop\Image2.png"/>
          <p:cNvPicPr>
            <a:picLocks noChangeAspect="1" noChangeArrowheads="1"/>
          </p:cNvPicPr>
          <p:nvPr/>
        </p:nvPicPr>
        <p:blipFill>
          <a:blip r:embed="rId53">
            <a:extLst>
              <a:ext uri="{BEBA8EAE-BF5A-486C-A8C5-ECC9F3942E4B}">
                <a14:imgProps xmlns:a14="http://schemas.microsoft.com/office/drawing/2010/main">
                  <a14:imgLayer r:embed="rId54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8" y="14525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2" descr="D:\SMYLET\BOUGEOIR 2.png"/>
          <p:cNvPicPr>
            <a:picLocks noChangeAspect="1" noChangeArrowheads="1"/>
          </p:cNvPicPr>
          <p:nvPr/>
        </p:nvPicPr>
        <p:blipFill>
          <a:blip r:embed="rId55">
            <a:extLst>
              <a:ext uri="{BEBA8EAE-BF5A-486C-A8C5-ECC9F3942E4B}">
                <a14:imgProps xmlns:a14="http://schemas.microsoft.com/office/drawing/2010/main">
                  <a14:imgLayer r:embed="rId56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19325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2" descr="D:\SMYLET\BOUGEOIR 2.png"/>
          <p:cNvPicPr>
            <a:picLocks noChangeAspect="1" noChangeArrowheads="1"/>
          </p:cNvPicPr>
          <p:nvPr/>
        </p:nvPicPr>
        <p:blipFill>
          <a:blip r:embed="rId57">
            <a:extLst>
              <a:ext uri="{BEBA8EAE-BF5A-486C-A8C5-ECC9F3942E4B}">
                <a14:imgProps xmlns:a14="http://schemas.microsoft.com/office/drawing/2010/main">
                  <a14:imgLayer r:embed="rId58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0425" y="2230438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4288" y="3910013"/>
            <a:ext cx="1444625" cy="151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" name="Cadre 63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1" name="Image 5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3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4638" y="326390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4" descr="D:\SMYLET\1 (FILEmini.jpg"/>
          <p:cNvPicPr>
            <a:picLocks noChangeAspect="1" noChangeArrowheads="1"/>
          </p:cNvPicPr>
          <p:nvPr/>
        </p:nvPicPr>
        <p:blipFill>
          <a:blip r:embed="rId6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5275" y="2774950"/>
            <a:ext cx="1304925" cy="48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63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2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64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47" name="Picture 2" descr="C:\Users\christelle\Desktop\tabe.jp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763" y="5730875"/>
            <a:ext cx="5826125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Image 10"/>
          <p:cNvPicPr>
            <a:picLocks noChangeAspect="1"/>
          </p:cNvPicPr>
          <p:nvPr/>
        </p:nvPicPr>
        <p:blipFill>
          <a:blip r:embed="rId6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" name="Ellipse 62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6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50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68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338" y="1905000"/>
            <a:ext cx="331787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2" descr="C:\Users\JClaude\Desktop\fago3.jp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73057">
            <a:off x="3948113" y="4821238"/>
            <a:ext cx="1292225" cy="111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10" descr="C:\Users\Jclaude\Desktop\Image1.jpg"/>
          <p:cNvPicPr>
            <a:picLocks noChangeAspect="1" noChangeArrowheads="1"/>
          </p:cNvPicPr>
          <p:nvPr/>
        </p:nvPicPr>
        <p:blipFill>
          <a:blip r:embed="rId7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0488" y="1589088"/>
            <a:ext cx="1341437" cy="1328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Cadre 39"/>
          <p:cNvSpPr/>
          <p:nvPr/>
        </p:nvSpPr>
        <p:spPr>
          <a:xfrm>
            <a:off x="3824288" y="1504950"/>
            <a:ext cx="1489075" cy="1512888"/>
          </a:xfrm>
          <a:prstGeom prst="frame">
            <a:avLst>
              <a:gd name="adj1" fmla="val 6684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8" name="Picture 17" descr="C:\Users\Marie-Jose\Desktop\NUMEROS JUKEBOX NOIR\17 (FILEminimizer).jpg">
            <a:hlinkClick r:id="" action="ppaction://noaction" highlightClick="1">
              <a:snd r:embed="rId71" name="17Francky Vincent - Felicita (Une chanson dans le cœur).wav"/>
            </a:hlinkClick>
          </p:cNvPr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8950" y="2909888"/>
            <a:ext cx="473075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" name="Picture 2" descr="C:\Users\christelle\Desktop\che.jp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" name="Picture 2" descr="C:\Users\christelle\Desktop\che.jpg"/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0" name="Picture 2" descr="C:\Users\christelle\Desktop\che.jp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4475" y="3910013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65" descr="C:\Users\Jclaude\Desktop\201806291489-full_détouré.png"/>
          <p:cNvPicPr>
            <a:picLocks noChangeAspect="1" noChangeArrowheads="1"/>
          </p:cNvPicPr>
          <p:nvPr/>
        </p:nvPicPr>
        <p:blipFill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4475" y="2918011"/>
            <a:ext cx="2232025" cy="3467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69" descr="C:\Users\Jclaude\Desktop\Image1.png"/>
          <p:cNvPicPr>
            <a:picLocks noChangeAspect="1" noChangeArrowheads="1"/>
          </p:cNvPicPr>
          <p:nvPr/>
        </p:nvPicPr>
        <p:blipFill>
          <a:blip r:embed="rId7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7613" y="5516563"/>
            <a:ext cx="6550025" cy="162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95</Words>
  <Application>Microsoft Office PowerPoint</Application>
  <PresentationFormat>Affichage à l'écran (4:3)</PresentationFormat>
  <Paragraphs>20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2024-12-21T13:16:25Z</dcterms:modified>
</cp:coreProperties>
</file>