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8" r:id="rId2"/>
    <p:sldId id="331" r:id="rId3"/>
    <p:sldId id="33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UXAu6U+cWb6CIbiwsPaVA==" hashData="+tTvfHg2x/1907mTwdfGPJWp5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0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716" autoAdjust="0"/>
    <p:restoredTop sz="94660"/>
  </p:normalViewPr>
  <p:slideViewPr>
    <p:cSldViewPr>
      <p:cViewPr>
        <p:scale>
          <a:sx n="72" d="100"/>
          <a:sy n="72" d="100"/>
        </p:scale>
        <p:origin x="-1474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65CFBA-5FD7-4A99-A34D-A2FA40AE954E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9FAB97-A135-430B-B78D-681AB89852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8309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20DDFA-43A2-42E4-8138-A256E78612B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1A2025-C591-491A-A3E5-EB00EF561A3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3CFD36-8A62-4298-B2C9-A443EA02164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71F3A-D335-45F6-9D56-F83D2A873F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13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AE603-B9D6-49FB-8C4C-22F523DE23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3499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6F6B7-A3BB-422B-82DC-2F821454E6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382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23930-9B79-4742-82DD-68FD8671DF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70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1FF44-A099-4FF3-B4EF-8E4135194B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6798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CD3E6-ECF5-428A-A7FF-92908AC55F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0200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B3447-CB59-4EFB-8979-97CB4E0AB5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1739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8014B-72C7-4A7C-AEBD-7E6F87C5A2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4769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D9D47-A645-440E-99AC-26FB7D236C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7444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AD012-803A-4DE7-8F07-7BF057BE03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1115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C8D52-E39C-4D9E-A85A-355CE6A98A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0049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838">
              <a:srgbClr val="FF0000"/>
            </a:gs>
            <a:gs pos="78000">
              <a:schemeClr val="tx1"/>
            </a:gs>
            <a:gs pos="61000">
              <a:srgbClr val="FF0000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E2F974-855C-443C-BCC7-A4DDB7F986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7.wav"/><Relationship Id="rId34" Type="http://schemas.openxmlformats.org/officeDocument/2006/relationships/image" Target="../media/image29.jpeg"/><Relationship Id="rId42" Type="http://schemas.openxmlformats.org/officeDocument/2006/relationships/image" Target="../media/image35.jpeg"/><Relationship Id="rId47" Type="http://schemas.openxmlformats.org/officeDocument/2006/relationships/image" Target="../media/image39.png"/><Relationship Id="rId50" Type="http://schemas.microsoft.com/office/2007/relationships/hdphoto" Target="../media/hdphoto3.wdp"/><Relationship Id="rId55" Type="http://schemas.openxmlformats.org/officeDocument/2006/relationships/image" Target="../media/image45.png"/><Relationship Id="rId63" Type="http://schemas.openxmlformats.org/officeDocument/2006/relationships/image" Target="../media/image52.jpeg"/><Relationship Id="rId68" Type="http://schemas.openxmlformats.org/officeDocument/2006/relationships/image" Target="../media/image56.jpeg"/><Relationship Id="rId7" Type="http://schemas.openxmlformats.org/officeDocument/2006/relationships/image" Target="../media/image14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audio" Target="../media/audio2.wav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4.wav"/><Relationship Id="rId40" Type="http://schemas.openxmlformats.org/officeDocument/2006/relationships/image" Target="../media/image33.gif"/><Relationship Id="rId45" Type="http://schemas.microsoft.com/office/2007/relationships/hdphoto" Target="../media/hdphoto1.wdp"/><Relationship Id="rId53" Type="http://schemas.openxmlformats.org/officeDocument/2006/relationships/image" Target="../media/image43.png"/><Relationship Id="rId58" Type="http://schemas.openxmlformats.org/officeDocument/2006/relationships/image" Target="../media/image48.jpeg"/><Relationship Id="rId66" Type="http://schemas.openxmlformats.org/officeDocument/2006/relationships/image" Target="../media/image54.gif"/><Relationship Id="rId5" Type="http://schemas.openxmlformats.org/officeDocument/2006/relationships/image" Target="../media/image12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40.png"/><Relationship Id="rId57" Type="http://schemas.openxmlformats.org/officeDocument/2006/relationships/image" Target="../media/image47.jpeg"/><Relationship Id="rId61" Type="http://schemas.openxmlformats.org/officeDocument/2006/relationships/audio" Target="../media/audio15.wav"/><Relationship Id="rId10" Type="http://schemas.openxmlformats.org/officeDocument/2006/relationships/image" Target="../media/image17.png"/><Relationship Id="rId19" Type="http://schemas.openxmlformats.org/officeDocument/2006/relationships/audio" Target="../media/audio6.wav"/><Relationship Id="rId31" Type="http://schemas.openxmlformats.org/officeDocument/2006/relationships/audio" Target="../media/audio11.wav"/><Relationship Id="rId44" Type="http://schemas.openxmlformats.org/officeDocument/2006/relationships/image" Target="../media/image37.png"/><Relationship Id="rId52" Type="http://schemas.openxmlformats.org/officeDocument/2006/relationships/image" Target="../media/image42.jpeg"/><Relationship Id="rId60" Type="http://schemas.openxmlformats.org/officeDocument/2006/relationships/image" Target="../media/image50.gif"/><Relationship Id="rId65" Type="http://schemas.openxmlformats.org/officeDocument/2006/relationships/image" Target="../media/image53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1.wav"/><Relationship Id="rId30" Type="http://schemas.openxmlformats.org/officeDocument/2006/relationships/image" Target="../media/image27.jpeg"/><Relationship Id="rId35" Type="http://schemas.openxmlformats.org/officeDocument/2006/relationships/audio" Target="../media/audio13.wav"/><Relationship Id="rId43" Type="http://schemas.openxmlformats.org/officeDocument/2006/relationships/image" Target="../media/image36.jpeg"/><Relationship Id="rId48" Type="http://schemas.microsoft.com/office/2007/relationships/hdphoto" Target="../media/hdphoto2.wdp"/><Relationship Id="rId56" Type="http://schemas.openxmlformats.org/officeDocument/2006/relationships/image" Target="../media/image46.jpeg"/><Relationship Id="rId64" Type="http://schemas.openxmlformats.org/officeDocument/2006/relationships/image" Target="../media/image6.gif"/><Relationship Id="rId69" Type="http://schemas.openxmlformats.org/officeDocument/2006/relationships/image" Target="../media/image57.jpeg"/><Relationship Id="rId8" Type="http://schemas.openxmlformats.org/officeDocument/2006/relationships/image" Target="../media/image15.png"/><Relationship Id="rId51" Type="http://schemas.openxmlformats.org/officeDocument/2006/relationships/image" Target="../media/image41.png"/><Relationship Id="rId72" Type="http://schemas.openxmlformats.org/officeDocument/2006/relationships/image" Target="../media/image60.pn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2.wav"/><Relationship Id="rId38" Type="http://schemas.openxmlformats.org/officeDocument/2006/relationships/image" Target="../media/image31.jpeg"/><Relationship Id="rId46" Type="http://schemas.openxmlformats.org/officeDocument/2006/relationships/image" Target="../media/image38.png"/><Relationship Id="rId59" Type="http://schemas.openxmlformats.org/officeDocument/2006/relationships/image" Target="../media/image49.png"/><Relationship Id="rId67" Type="http://schemas.openxmlformats.org/officeDocument/2006/relationships/image" Target="../media/image55.png"/><Relationship Id="rId20" Type="http://schemas.openxmlformats.org/officeDocument/2006/relationships/image" Target="../media/image22.jpeg"/><Relationship Id="rId41" Type="http://schemas.openxmlformats.org/officeDocument/2006/relationships/image" Target="../media/image34.gif"/><Relationship Id="rId54" Type="http://schemas.openxmlformats.org/officeDocument/2006/relationships/image" Target="../media/image44.gif"/><Relationship Id="rId62" Type="http://schemas.openxmlformats.org/officeDocument/2006/relationships/image" Target="../media/image51.jpeg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rgbClr val="FF0000"/>
            </a:gs>
            <a:gs pos="78000">
              <a:schemeClr val="tx1"/>
            </a:gs>
            <a:gs pos="58000">
              <a:srgbClr val="BC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 R274.wav">
            <a:hlinkClick r:id="" action="ppaction://media"/>
          </p:cNvPr>
          <p:cNvPicPr>
            <a:picLocks noRot="1" noChangeAspect="1"/>
          </p:cNvPicPr>
          <p:nvPr>
            <a:wavAudioFile r:embed="rId1" name="10 Rue de nos souvenir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5" descr="C:\Users\Solenn\Desktop\1111_2222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763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00200" y="1189038"/>
            <a:ext cx="5924550" cy="44005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BC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921" y="1734182"/>
            <a:ext cx="3801207" cy="3389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Solenn\Desktop\Frank Michael - La Saint Amour by angus\848626151087364541pxndkqul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60" y="1849437"/>
            <a:ext cx="3281316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1111_2222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763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692275" y="1271588"/>
            <a:ext cx="5792788" cy="431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24075" y="1538288"/>
            <a:ext cx="4895850" cy="3786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600" b="1" dirty="0"/>
              <a:t>01. La saint amour</a:t>
            </a:r>
          </a:p>
          <a:p>
            <a:pPr algn="ctr">
              <a:defRPr/>
            </a:pPr>
            <a:r>
              <a:rPr lang="fr-FR" sz="1600" b="1" dirty="0"/>
              <a:t>02. Carnaval d'amour</a:t>
            </a:r>
          </a:p>
          <a:p>
            <a:pPr algn="ctr">
              <a:defRPr/>
            </a:pPr>
            <a:r>
              <a:rPr lang="fr-FR" sz="1600" b="1" dirty="0"/>
              <a:t>03. Rappelle-toi</a:t>
            </a:r>
          </a:p>
          <a:p>
            <a:pPr algn="ctr">
              <a:defRPr/>
            </a:pPr>
            <a:r>
              <a:rPr lang="fr-FR" sz="1600" b="1" dirty="0"/>
              <a:t>04. Revis reviens et </a:t>
            </a:r>
            <a:r>
              <a:rPr lang="fr-FR" sz="1600" b="1" dirty="0" err="1"/>
              <a:t>reve</a:t>
            </a:r>
            <a:endParaRPr lang="fr-FR" sz="1600" b="1" dirty="0"/>
          </a:p>
          <a:p>
            <a:pPr algn="ctr">
              <a:defRPr/>
            </a:pPr>
            <a:r>
              <a:rPr lang="fr-FR" sz="1600" b="1" dirty="0"/>
              <a:t>05. L'absence</a:t>
            </a:r>
          </a:p>
          <a:p>
            <a:pPr algn="ctr">
              <a:defRPr/>
            </a:pPr>
            <a:r>
              <a:rPr lang="fr-FR" sz="1600" b="1" dirty="0"/>
              <a:t>06. Le temps d'un tango</a:t>
            </a:r>
          </a:p>
          <a:p>
            <a:pPr algn="ctr">
              <a:defRPr/>
            </a:pPr>
            <a:r>
              <a:rPr lang="fr-FR" sz="1600" b="1" dirty="0"/>
              <a:t>07. La rose et la marguerite</a:t>
            </a:r>
          </a:p>
          <a:p>
            <a:pPr algn="ctr">
              <a:defRPr/>
            </a:pPr>
            <a:r>
              <a:rPr lang="fr-FR" sz="1600" b="1" dirty="0"/>
              <a:t>08. Te </a:t>
            </a:r>
            <a:r>
              <a:rPr lang="fr-FR" sz="1600" b="1" dirty="0" err="1"/>
              <a:t>quiero</a:t>
            </a:r>
            <a:endParaRPr lang="fr-FR" sz="1600" b="1" dirty="0"/>
          </a:p>
          <a:p>
            <a:pPr algn="ctr">
              <a:defRPr/>
            </a:pPr>
            <a:r>
              <a:rPr lang="fr-FR" sz="1600" b="1" dirty="0"/>
              <a:t>09. Confidences a ma guitare</a:t>
            </a:r>
          </a:p>
          <a:p>
            <a:pPr algn="ctr">
              <a:defRPr/>
            </a:pPr>
            <a:r>
              <a:rPr lang="fr-FR" sz="1600" b="1" dirty="0"/>
              <a:t>10. Rue de nos souvenirs</a:t>
            </a:r>
          </a:p>
          <a:p>
            <a:pPr algn="ctr">
              <a:defRPr/>
            </a:pPr>
            <a:r>
              <a:rPr lang="fr-FR" sz="1600" b="1" dirty="0"/>
              <a:t>11. Jamais</a:t>
            </a:r>
          </a:p>
          <a:p>
            <a:pPr algn="ctr">
              <a:defRPr/>
            </a:pPr>
            <a:r>
              <a:rPr lang="fr-FR" sz="1600" b="1" dirty="0"/>
              <a:t>12. Le </a:t>
            </a:r>
            <a:r>
              <a:rPr lang="fr-FR" sz="1600" b="1" dirty="0" err="1"/>
              <a:t>coeur</a:t>
            </a:r>
            <a:r>
              <a:rPr lang="fr-FR" sz="1600" b="1" dirty="0"/>
              <a:t> a ses raisons</a:t>
            </a:r>
          </a:p>
          <a:p>
            <a:pPr algn="ctr">
              <a:defRPr/>
            </a:pPr>
            <a:r>
              <a:rPr lang="fr-FR" sz="1600" b="1" dirty="0"/>
              <a:t>13. Il fait jour cette nuit</a:t>
            </a:r>
          </a:p>
          <a:p>
            <a:pPr algn="ctr">
              <a:defRPr/>
            </a:pPr>
            <a:r>
              <a:rPr lang="fr-FR" sz="1600" b="1" dirty="0"/>
              <a:t>14. Libre comme</a:t>
            </a:r>
          </a:p>
          <a:p>
            <a:pPr algn="ctr">
              <a:defRPr/>
            </a:pPr>
            <a:r>
              <a:rPr lang="fr-FR" sz="1600" b="1" dirty="0"/>
              <a:t>15. L'absence version acoustique</a:t>
            </a:r>
          </a:p>
        </p:txBody>
      </p:sp>
      <p:pic>
        <p:nvPicPr>
          <p:cNvPr id="3077" name="Picture 6" descr="C:\Users\Solenn\Desktop\500x500_détouré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693988"/>
            <a:ext cx="4133850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La Saint Amour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226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Carnaval d'amou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4147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Rappelle-t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29038"/>
            <a:ext cx="5064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Revis, reviens et rêv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0227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L'absenc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327525"/>
            <a:ext cx="5064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Le temps d'un tango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6180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La rose et la marguerit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932363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9" descr="C:\Users\Marie-Jose\Desktop\NUMEROS JUKEBOX NOIR\9 (FILEminimizer).jpg">
            <a:hlinkClick r:id="" action="ppaction://noaction" highlightClick="1">
              <a:snd r:embed="rId25" name="09 Confidences à ma guita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13055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27" name="10 Rue de nos souvenir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3417888"/>
            <a:ext cx="406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1" descr="C:\Users\Marie-Jose\Desktop\NUMEROS JUKEBOX NOIR\11 (FILEminimizer).jpg">
            <a:hlinkClick r:id="" action="ppaction://noaction" highlightClick="1">
              <a:snd r:embed="rId29" name="11 Jamai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7226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2" descr="C:\Users\Marie-Jose\Desktop\NUMEROS JUKEBOX NOIR\12 (FILEminimizer).jpg">
            <a:hlinkClick r:id="" action="ppaction://noaction" highlightClick="1">
              <a:snd r:embed="rId31" name="12 Le coeur a ses raison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019550"/>
            <a:ext cx="4064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3" descr="C:\Users\Marie-Jose\Desktop\NUMEROS JUKEBOX NOIR\13 (FILEminimizer).jpg">
            <a:hlinkClick r:id="" action="ppaction://noaction" highlightClick="1">
              <a:snd r:embed="rId33" name="13 Il fait jour cette nuit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327525"/>
            <a:ext cx="4238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4" descr="C:\Users\Marie-Jose\Desktop\NUMEROS JUKEBOX NOIR\14 (FILEminimizer).jpg">
            <a:hlinkClick r:id="" action="ppaction://noaction" highlightClick="1">
              <a:snd r:embed="rId35" name="14 Libre comm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16450"/>
            <a:ext cx="4302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5" descr="C:\Users\Marie-Jose\Desktop\NUMEROS JUKEBOX NOIR\15 (FILEminimizer).jpg">
            <a:hlinkClick r:id="" action="ppaction://noaction" highlightClick="1">
              <a:snd r:embed="rId37" name="15 L'absence (version acoustique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932363"/>
            <a:ext cx="4365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019" y="642686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6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2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0" name="Image 10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38" y="3973254"/>
            <a:ext cx="69056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8" descr="C:\Users\Marie-Jose\Desktop\NUMEROS JUKEBOX NOIR\8 (FILEminimizer).jpg">
            <a:hlinkClick r:id="" action="ppaction://noaction" highlightClick="1">
              <a:snd r:embed="rId61" name="08 Te quiero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5213350"/>
            <a:ext cx="481013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0" descr="C:\Users\Solenn\Desktop\Frank Michael - La Saint Amour by angus\848626151087364541pxndkqul.jp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1677988"/>
            <a:ext cx="1455737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772" y="388937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5" descr="C:\Users\Solenn\Desktop\agebase_14frankmichael16_détourébb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239" y="2878821"/>
            <a:ext cx="2304283" cy="3071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4875213"/>
            <a:ext cx="774700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2024-12-07T09:57:06Z</dcterms:modified>
</cp:coreProperties>
</file>