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2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Lh1M5si7OvQwqVv3Sz+vA==" hashData="e4pPYB2bRwy8B2vahudUC+G8C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BE1"/>
    <a:srgbClr val="FA8EF2"/>
    <a:srgbClr val="FF69D8"/>
    <a:srgbClr val="FFC91D"/>
    <a:srgbClr val="C519BD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31" autoAdjust="0"/>
    <p:restoredTop sz="94660"/>
  </p:normalViewPr>
  <p:slideViewPr>
    <p:cSldViewPr>
      <p:cViewPr>
        <p:scale>
          <a:sx n="90" d="100"/>
          <a:sy n="90" d="100"/>
        </p:scale>
        <p:origin x="-926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CBAC47-9533-4087-838C-8CC24BA63C38}" type="datetimeFigureOut">
              <a:rPr lang="fr-FR"/>
              <a:pPr>
                <a:defRPr/>
              </a:pPr>
              <a:t>14/02/2025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1E6D58-1B29-4052-B10F-11FBE99D87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3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15EDBF-7D93-4FB9-B66E-F0C22FFF2ED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A0452F-19A2-4D63-944C-41459BA3243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72AE00-544F-4116-A6C4-7007CB1B7A4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44573-A54C-4FBC-BE80-FC9E0244CD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126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FE3E3-CBF7-4940-8A75-0D971261C0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653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EBF05-BAE8-467A-ACEC-96CD27C58C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6510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1D9B9-06E6-4D84-BDEB-46A4F6C164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8207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29F61-A7A6-4745-8461-E8892D7292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5769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25D97-549E-423A-9305-286A20391A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641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8FF2C-3889-412F-A6C0-84C7AB03FA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77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E269F-39C7-435D-B959-F595F37482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6370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8BE91-BA13-4E28-A944-07E2BC484F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9232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B7C22-E663-42D5-A8C7-718EE85500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8202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A66A8-C64C-400E-AC44-91F947302B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6570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rgbClr val="FF8BE1"/>
            </a:gs>
            <a:gs pos="59000">
              <a:schemeClr val="accent4">
                <a:lumMod val="10000"/>
              </a:schemeClr>
            </a:gs>
            <a:gs pos="64000">
              <a:schemeClr val="tx1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701AF2-93B0-4B12-B68C-AD9CD3F515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3.gif"/><Relationship Id="rId21" Type="http://schemas.openxmlformats.org/officeDocument/2006/relationships/image" Target="../media/image23.jpeg"/><Relationship Id="rId34" Type="http://schemas.openxmlformats.org/officeDocument/2006/relationships/audio" Target="../media/audio12.wav"/><Relationship Id="rId42" Type="http://schemas.openxmlformats.org/officeDocument/2006/relationships/image" Target="../media/image35.jpeg"/><Relationship Id="rId47" Type="http://schemas.openxmlformats.org/officeDocument/2006/relationships/image" Target="../media/image38.jpeg"/><Relationship Id="rId50" Type="http://schemas.openxmlformats.org/officeDocument/2006/relationships/image" Target="../media/image40.gif"/><Relationship Id="rId55" Type="http://schemas.openxmlformats.org/officeDocument/2006/relationships/image" Target="../media/image43.png"/><Relationship Id="rId63" Type="http://schemas.openxmlformats.org/officeDocument/2006/relationships/image" Target="../media/image48.gif"/><Relationship Id="rId68" Type="http://schemas.openxmlformats.org/officeDocument/2006/relationships/image" Target="../media/image3.gif"/><Relationship Id="rId7" Type="http://schemas.openxmlformats.org/officeDocument/2006/relationships/image" Target="../media/image13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gif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2.png"/><Relationship Id="rId40" Type="http://schemas.openxmlformats.org/officeDocument/2006/relationships/audio" Target="../media/audio13.wav"/><Relationship Id="rId45" Type="http://schemas.microsoft.com/office/2007/relationships/hdphoto" Target="../media/hdphoto2.wdp"/><Relationship Id="rId53" Type="http://schemas.openxmlformats.org/officeDocument/2006/relationships/image" Target="../media/image42.jpeg"/><Relationship Id="rId58" Type="http://schemas.microsoft.com/office/2007/relationships/hdphoto" Target="../media/hdphoto6.wdp"/><Relationship Id="rId66" Type="http://schemas.openxmlformats.org/officeDocument/2006/relationships/image" Target="../media/image51.png"/><Relationship Id="rId5" Type="http://schemas.openxmlformats.org/officeDocument/2006/relationships/image" Target="../media/image11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9.wav"/><Relationship Id="rId36" Type="http://schemas.openxmlformats.org/officeDocument/2006/relationships/image" Target="../media/image31.png"/><Relationship Id="rId49" Type="http://schemas.openxmlformats.org/officeDocument/2006/relationships/image" Target="../media/image39.jpeg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6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7.png"/><Relationship Id="rId52" Type="http://schemas.microsoft.com/office/2007/relationships/hdphoto" Target="../media/hdphoto3.wdp"/><Relationship Id="rId60" Type="http://schemas.openxmlformats.org/officeDocument/2006/relationships/image" Target="../media/image46.jpeg"/><Relationship Id="rId65" Type="http://schemas.openxmlformats.org/officeDocument/2006/relationships/image" Target="../media/image50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6.jpeg"/><Relationship Id="rId30" Type="http://schemas.openxmlformats.org/officeDocument/2006/relationships/audio" Target="../media/audio10.wav"/><Relationship Id="rId35" Type="http://schemas.openxmlformats.org/officeDocument/2006/relationships/image" Target="../media/image30.jpeg"/><Relationship Id="rId43" Type="http://schemas.openxmlformats.org/officeDocument/2006/relationships/image" Target="../media/image36.jpeg"/><Relationship Id="rId48" Type="http://schemas.openxmlformats.org/officeDocument/2006/relationships/audio" Target="../media/audio1.wav"/><Relationship Id="rId56" Type="http://schemas.microsoft.com/office/2007/relationships/hdphoto" Target="../media/hdphoto5.wdp"/><Relationship Id="rId64" Type="http://schemas.openxmlformats.org/officeDocument/2006/relationships/image" Target="../media/image49.gif"/><Relationship Id="rId69" Type="http://schemas.openxmlformats.org/officeDocument/2006/relationships/image" Target="../media/image53.png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microsoft.com/office/2007/relationships/hdphoto" Target="../media/hdphoto1.wdp"/><Relationship Id="rId46" Type="http://schemas.openxmlformats.org/officeDocument/2006/relationships/audio" Target="../media/audio14.wav"/><Relationship Id="rId59" Type="http://schemas.openxmlformats.org/officeDocument/2006/relationships/image" Target="../media/image45.jpeg"/><Relationship Id="rId67" Type="http://schemas.openxmlformats.org/officeDocument/2006/relationships/image" Target="../media/image52.gif"/><Relationship Id="rId20" Type="http://schemas.openxmlformats.org/officeDocument/2006/relationships/audio" Target="../media/audio5.wav"/><Relationship Id="rId41" Type="http://schemas.openxmlformats.org/officeDocument/2006/relationships/image" Target="../media/image34.jpeg"/><Relationship Id="rId54" Type="http://schemas.microsoft.com/office/2007/relationships/hdphoto" Target="../media/hdphoto4.wdp"/><Relationship Id="rId62" Type="http://schemas.microsoft.com/office/2007/relationships/hdphoto" Target="../media/hdphoto7.wdp"/><Relationship Id="rId70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7- 66.wav">
            <a:hlinkClick r:id="" action="ppaction://media"/>
          </p:cNvPr>
          <p:cNvPicPr>
            <a:picLocks noRot="1" noChangeAspect="1"/>
          </p:cNvPicPr>
          <p:nvPr>
            <a:wavAudioFile r:embed="rId1" name="07- La vie devant soi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9" descr="C:\Users\Solenn\Desktop\ros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4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547813" y="1125538"/>
            <a:ext cx="6048375" cy="4606925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20776"/>
            <a:ext cx="3756294" cy="34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Solenn\Desktop\509996443592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602" y="1864791"/>
            <a:ext cx="3259526" cy="317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Solenn\Desktop\ros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4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25538"/>
            <a:ext cx="6048375" cy="460692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13" descr="C:\Users\Solenn\Desktop\elisatovati_détouré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3212976"/>
            <a:ext cx="3529038" cy="3517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405188" y="1700213"/>
            <a:ext cx="3429000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01- Il nous faut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02- Le Syndrome de Peter Pan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03- Une Larme Penny Lane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04- Ex-Princesse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05- Barbapapa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06- Tous les chemins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07- La vie devant soi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08- La fille dans la glace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09- Ciel Grigri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10- Comme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11- Post It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12- L'ABCD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13- La Femme du Magicien</a:t>
            </a:r>
          </a:p>
          <a:p>
            <a:pPr algn="ctr" eaLnBrk="1" hangingPunct="1"/>
            <a:r>
              <a:rPr lang="fr-FR" sz="1600" b="1">
                <a:solidFill>
                  <a:srgbClr val="FF8BE1"/>
                </a:solidFill>
              </a:rPr>
              <a:t>14- Sunset Bld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068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17160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738" y="170815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8431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4" name="01- Il nous faut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6" name="02- Le Syndrome de Peter Pa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8" name="03- Une Larme Penny Lan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20" name="04- Ex-Princess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2" name="05- Barbapapa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4" name="06- Tous les chemin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6" name="09- Ciel Grigri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28" name="11- Post It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0" name="12- L'ABCD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2" name="13- La Femme du Magicie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4" name="08- La fille dans la glac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 Comm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6" name="14- Sunset Bld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7" descr="C:\Users\Marie-Jose\Desktop\NUMEROS JUKEBOX NOIR\7 (FILEminimizer).jpg">
            <a:hlinkClick r:id="" action="ppaction://noaction" highlightClick="1">
              <a:snd r:embed="rId48" name="07- La vie devant soi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63" y="22542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2479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831149"/>
            <a:ext cx="755576" cy="100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0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45300" y="1631950"/>
            <a:ext cx="374650" cy="369888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2" descr="C:\Users\Solenn\Desktop\posa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35490"/>
            <a:ext cx="1239614" cy="3198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tova22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688" y="1484313"/>
            <a:ext cx="2152650" cy="159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425825" y="1400175"/>
            <a:ext cx="2293938" cy="1776413"/>
          </a:xfrm>
          <a:prstGeom prst="frame">
            <a:avLst>
              <a:gd name="adj1" fmla="val 3838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19" y="4394200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17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Affichage à l'écran (4:3)</PresentationFormat>
  <Paragraphs>17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2025-02-14T14:06:39Z</dcterms:modified>
</cp:coreProperties>
</file>