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01" r:id="rId2"/>
    <p:sldId id="303" r:id="rId3"/>
    <p:sldId id="29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DAwY1X6ijDpfY9FyoFbjA==" hashData="1QrzTK33HZF6w8E4pY+Ej6Dqp6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46" autoAdjust="0"/>
    <p:restoredTop sz="94660"/>
  </p:normalViewPr>
  <p:slideViewPr>
    <p:cSldViewPr>
      <p:cViewPr>
        <p:scale>
          <a:sx n="82" d="100"/>
          <a:sy n="82" d="100"/>
        </p:scale>
        <p:origin x="-1080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5558D4-00C0-408C-B56B-DE9000639A8B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4A277A-881E-45ED-99BF-5A3277A4DA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649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63B85-7C96-4CFA-AD42-1B5E75F554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3917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5DC5B-A4E3-459F-B248-A3C96A67EC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0647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A6722-EE47-4862-9B67-8BD30C34AA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1708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49855-6CBE-4FB3-82AF-04DA2210F8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0955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FE36F-0E13-4D4B-AB99-B46464B59E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751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F08FA-8E77-494F-A063-C798F4ED7C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1967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BE263-DD4F-4744-8351-6CDD946C28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2973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538F1-F0E6-44FD-AEA1-E3B663E3EC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6576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62745-CF6B-47C1-9CD0-9EE655AC74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3316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45A68-DA6F-4EE1-BD99-2531E33743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082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844BA-8C39-49CC-A05A-98EACF9B96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7761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rgbClr val="FF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93000">
              <a:schemeClr val="accent4">
                <a:lumMod val="10000"/>
              </a:schemeClr>
            </a:gs>
            <a:gs pos="8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C0234A-8691-420A-950B-33DB8800C2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audio" Target="../media/audio3.bin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2.jpe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jpeg"/><Relationship Id="rId18" Type="http://schemas.openxmlformats.org/officeDocument/2006/relationships/image" Target="../media/image28.png"/><Relationship Id="rId26" Type="http://schemas.openxmlformats.org/officeDocument/2006/relationships/audio" Target="../media/audio6.bin"/><Relationship Id="rId39" Type="http://schemas.openxmlformats.org/officeDocument/2006/relationships/audio" Target="../media/audio12.bin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6.bin"/><Relationship Id="rId50" Type="http://schemas.openxmlformats.org/officeDocument/2006/relationships/image" Target="../media/image46.jpeg"/><Relationship Id="rId55" Type="http://schemas.openxmlformats.org/officeDocument/2006/relationships/audio" Target="../media/audio20.bin"/><Relationship Id="rId63" Type="http://schemas.openxmlformats.org/officeDocument/2006/relationships/image" Target="../media/image53.jpeg"/><Relationship Id="rId68" Type="http://schemas.openxmlformats.org/officeDocument/2006/relationships/image" Target="../media/image56.jpeg"/><Relationship Id="rId76" Type="http://schemas.microsoft.com/office/2007/relationships/hdphoto" Target="../media/hdphoto3.wdp"/><Relationship Id="rId7" Type="http://schemas.openxmlformats.org/officeDocument/2006/relationships/image" Target="../media/image18.gif"/><Relationship Id="rId71" Type="http://schemas.openxmlformats.org/officeDocument/2006/relationships/image" Target="../media/image58.gif"/><Relationship Id="rId2" Type="http://schemas.openxmlformats.org/officeDocument/2006/relationships/image" Target="../media/image13.png"/><Relationship Id="rId16" Type="http://schemas.openxmlformats.org/officeDocument/2006/relationships/image" Target="../media/image26.gif"/><Relationship Id="rId29" Type="http://schemas.openxmlformats.org/officeDocument/2006/relationships/image" Target="../media/image35.jpeg"/><Relationship Id="rId11" Type="http://schemas.openxmlformats.org/officeDocument/2006/relationships/image" Target="../media/image22.jpeg"/><Relationship Id="rId24" Type="http://schemas.openxmlformats.org/officeDocument/2006/relationships/audio" Target="../media/audio5.bin"/><Relationship Id="rId32" Type="http://schemas.openxmlformats.org/officeDocument/2006/relationships/image" Target="../media/image37.jpeg"/><Relationship Id="rId37" Type="http://schemas.openxmlformats.org/officeDocument/2006/relationships/audio" Target="../media/audio11.bin"/><Relationship Id="rId40" Type="http://schemas.openxmlformats.org/officeDocument/2006/relationships/image" Target="../media/image41.jpeg"/><Relationship Id="rId45" Type="http://schemas.openxmlformats.org/officeDocument/2006/relationships/audio" Target="../media/audio15.bin"/><Relationship Id="rId53" Type="http://schemas.openxmlformats.org/officeDocument/2006/relationships/audio" Target="../media/audio19.bin"/><Relationship Id="rId58" Type="http://schemas.openxmlformats.org/officeDocument/2006/relationships/image" Target="../media/image50.jpeg"/><Relationship Id="rId66" Type="http://schemas.openxmlformats.org/officeDocument/2006/relationships/audio" Target="../media/audio25.bin"/><Relationship Id="rId74" Type="http://schemas.openxmlformats.org/officeDocument/2006/relationships/image" Target="../media/image61.jpeg"/><Relationship Id="rId79" Type="http://schemas.openxmlformats.org/officeDocument/2006/relationships/image" Target="../media/image65.png"/><Relationship Id="rId5" Type="http://schemas.openxmlformats.org/officeDocument/2006/relationships/image" Target="../media/image16.gif"/><Relationship Id="rId61" Type="http://schemas.openxmlformats.org/officeDocument/2006/relationships/image" Target="../media/image52.gif"/><Relationship Id="rId82" Type="http://schemas.openxmlformats.org/officeDocument/2006/relationships/image" Target="../media/image10.jpeg"/><Relationship Id="rId10" Type="http://schemas.openxmlformats.org/officeDocument/2006/relationships/image" Target="../media/image21.png"/><Relationship Id="rId19" Type="http://schemas.openxmlformats.org/officeDocument/2006/relationships/image" Target="../media/image29.gif"/><Relationship Id="rId31" Type="http://schemas.openxmlformats.org/officeDocument/2006/relationships/audio" Target="../media/audio8.bin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4.jpeg"/><Relationship Id="rId73" Type="http://schemas.openxmlformats.org/officeDocument/2006/relationships/image" Target="../media/image60.jpeg"/><Relationship Id="rId78" Type="http://schemas.openxmlformats.org/officeDocument/2006/relationships/image" Target="../media/image64.gif"/><Relationship Id="rId81" Type="http://schemas.openxmlformats.org/officeDocument/2006/relationships/image" Target="../media/image67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audio" Target="../media/audio4.bin"/><Relationship Id="rId27" Type="http://schemas.openxmlformats.org/officeDocument/2006/relationships/image" Target="../media/image34.jpeg"/><Relationship Id="rId30" Type="http://schemas.openxmlformats.org/officeDocument/2006/relationships/image" Target="../media/image36.jpeg"/><Relationship Id="rId35" Type="http://schemas.openxmlformats.org/officeDocument/2006/relationships/audio" Target="../media/audio10.bin"/><Relationship Id="rId43" Type="http://schemas.openxmlformats.org/officeDocument/2006/relationships/audio" Target="../media/audio14.bin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audio" Target="../media/audio24.bin"/><Relationship Id="rId69" Type="http://schemas.microsoft.com/office/2007/relationships/hdphoto" Target="../media/hdphoto2.wdp"/><Relationship Id="rId77" Type="http://schemas.openxmlformats.org/officeDocument/2006/relationships/image" Target="../media/image63.png"/><Relationship Id="rId8" Type="http://schemas.openxmlformats.org/officeDocument/2006/relationships/image" Target="../media/image19.png"/><Relationship Id="rId51" Type="http://schemas.openxmlformats.org/officeDocument/2006/relationships/audio" Target="../media/audio18.bin"/><Relationship Id="rId72" Type="http://schemas.openxmlformats.org/officeDocument/2006/relationships/image" Target="../media/image59.png"/><Relationship Id="rId80" Type="http://schemas.openxmlformats.org/officeDocument/2006/relationships/image" Target="../media/image66.gif"/><Relationship Id="rId3" Type="http://schemas.openxmlformats.org/officeDocument/2006/relationships/image" Target="../media/image14.png"/><Relationship Id="rId12" Type="http://schemas.openxmlformats.org/officeDocument/2006/relationships/image" Target="../media/image23.jpeg"/><Relationship Id="rId17" Type="http://schemas.openxmlformats.org/officeDocument/2006/relationships/image" Target="../media/image27.png"/><Relationship Id="rId25" Type="http://schemas.openxmlformats.org/officeDocument/2006/relationships/image" Target="../media/image33.jpeg"/><Relationship Id="rId33" Type="http://schemas.openxmlformats.org/officeDocument/2006/relationships/audio" Target="../media/audio9.bin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2.bin"/><Relationship Id="rId67" Type="http://schemas.openxmlformats.org/officeDocument/2006/relationships/image" Target="../media/image55.jpeg"/><Relationship Id="rId20" Type="http://schemas.openxmlformats.org/officeDocument/2006/relationships/image" Target="../media/image30.jpg"/><Relationship Id="rId41" Type="http://schemas.openxmlformats.org/officeDocument/2006/relationships/audio" Target="../media/audio13.bin"/><Relationship Id="rId54" Type="http://schemas.openxmlformats.org/officeDocument/2006/relationships/image" Target="../media/image48.jpeg"/><Relationship Id="rId62" Type="http://schemas.openxmlformats.org/officeDocument/2006/relationships/audio" Target="../media/audio23.bin"/><Relationship Id="rId70" Type="http://schemas.openxmlformats.org/officeDocument/2006/relationships/image" Target="../media/image57.png"/><Relationship Id="rId75" Type="http://schemas.openxmlformats.org/officeDocument/2006/relationships/image" Target="../media/image62.png"/><Relationship Id="rId83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1.wdp"/><Relationship Id="rId23" Type="http://schemas.openxmlformats.org/officeDocument/2006/relationships/image" Target="../media/image32.jpeg"/><Relationship Id="rId28" Type="http://schemas.openxmlformats.org/officeDocument/2006/relationships/audio" Target="../media/audio7.bin"/><Relationship Id="rId36" Type="http://schemas.openxmlformats.org/officeDocument/2006/relationships/image" Target="../media/image39.jpeg"/><Relationship Id="rId49" Type="http://schemas.openxmlformats.org/officeDocument/2006/relationships/audio" Target="../media/audio17.bin"/><Relationship Id="rId57" Type="http://schemas.openxmlformats.org/officeDocument/2006/relationships/audio" Target="../media/audio2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DAVID GUETTA That Hits\Image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12713"/>
            <a:ext cx="8896350" cy="665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christelle\Desktop\2016-06-11_21h18_2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057275"/>
            <a:ext cx="6780213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ans24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256.wav">
            <a:hlinkClick r:id="" action="ppaction://media"/>
          </p:cNvPr>
          <p:cNvPicPr>
            <a:picLocks noRot="1" noChangeAspect="1"/>
          </p:cNvPicPr>
          <p:nvPr>
            <a:wavAudioFile r:embed="rId3" name="SansTitr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17238276">
            <a:off x="4964907" y="2763043"/>
            <a:ext cx="1371600" cy="1331913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217" y="1550988"/>
            <a:ext cx="4264706" cy="39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christelle\Desktop\DAVID GUETTA That Hits\1393093564_a6d09550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85638"/>
            <a:ext cx="3648522" cy="36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2016-06-11_21h18_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55563"/>
            <a:ext cx="9007475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DAVID GUETTA That Hits\Imag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836613"/>
            <a:ext cx="683895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C:\Users\christelle\Desktop\2016-06-11_21h10_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1524000"/>
            <a:ext cx="5165725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327650"/>
          </a:xfrm>
          <a:prstGeom prst="frame">
            <a:avLst>
              <a:gd name="adj1" fmla="val 407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83" name="ZoneTexte 1"/>
          <p:cNvSpPr txBox="1">
            <a:spLocks noChangeArrowheads="1"/>
          </p:cNvSpPr>
          <p:nvPr/>
        </p:nvSpPr>
        <p:spPr bwMode="auto">
          <a:xfrm>
            <a:off x="2152650" y="1340768"/>
            <a:ext cx="48514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01.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Sia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Titanium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02.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Estelle - One Love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03. David Guetta &amp; Chris Willis </a:t>
            </a:r>
            <a:r>
              <a:rPr lang="fr-FR" sz="1050" b="1" dirty="0" err="1">
                <a:solidFill>
                  <a:srgbClr val="FFFF00"/>
                </a:solidFill>
              </a:rPr>
              <a:t>with</a:t>
            </a:r>
            <a:r>
              <a:rPr lang="fr-FR" sz="1050" b="1" dirty="0">
                <a:solidFill>
                  <a:srgbClr val="FFFF00"/>
                </a:solidFill>
              </a:rPr>
              <a:t> Steve </a:t>
            </a:r>
            <a:r>
              <a:rPr lang="fr-FR" sz="1050" b="1" dirty="0" err="1">
                <a:solidFill>
                  <a:srgbClr val="FFFF00"/>
                </a:solidFill>
              </a:rPr>
              <a:t>Angello</a:t>
            </a:r>
            <a:r>
              <a:rPr lang="fr-FR" sz="1050" b="1" dirty="0">
                <a:solidFill>
                  <a:srgbClr val="FFFF00"/>
                </a:solidFill>
              </a:rPr>
              <a:t> &amp; </a:t>
            </a:r>
            <a:r>
              <a:rPr lang="fr-FR" sz="1050" b="1" dirty="0" err="1">
                <a:solidFill>
                  <a:srgbClr val="FFFF00"/>
                </a:solidFill>
              </a:rPr>
              <a:t>Sebastian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Ingrosso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Everytime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We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Touch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04.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Sia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She</a:t>
            </a:r>
            <a:r>
              <a:rPr lang="fr-FR" sz="1050" b="1" dirty="0">
                <a:solidFill>
                  <a:srgbClr val="FFFF00"/>
                </a:solidFill>
              </a:rPr>
              <a:t> Wolf (</a:t>
            </a:r>
            <a:r>
              <a:rPr lang="fr-FR" sz="1050" b="1" dirty="0" err="1">
                <a:solidFill>
                  <a:srgbClr val="FFFF00"/>
                </a:solidFill>
              </a:rPr>
              <a:t>Falling</a:t>
            </a:r>
            <a:r>
              <a:rPr lang="fr-FR" sz="1050" b="1" dirty="0">
                <a:solidFill>
                  <a:srgbClr val="FFFF00"/>
                </a:solidFill>
              </a:rPr>
              <a:t> to </a:t>
            </a:r>
            <a:r>
              <a:rPr lang="fr-FR" sz="1050" b="1" dirty="0" err="1">
                <a:solidFill>
                  <a:srgbClr val="FFFF00"/>
                </a:solidFill>
              </a:rPr>
              <a:t>Pieces</a:t>
            </a:r>
            <a:r>
              <a:rPr lang="fr-FR" sz="1050" b="1" dirty="0">
                <a:solidFill>
                  <a:srgbClr val="FFFF00"/>
                </a:solidFill>
              </a:rPr>
              <a:t>)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05.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Chris Willis - </a:t>
            </a:r>
            <a:r>
              <a:rPr lang="fr-FR" sz="1050" b="1" dirty="0" err="1">
                <a:solidFill>
                  <a:srgbClr val="FFFF00"/>
                </a:solidFill>
              </a:rPr>
              <a:t>Stay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06.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Ne-</a:t>
            </a:r>
            <a:r>
              <a:rPr lang="fr-FR" sz="1050" b="1" dirty="0" err="1">
                <a:solidFill>
                  <a:srgbClr val="FFFF00"/>
                </a:solidFill>
              </a:rPr>
              <a:t>Yo</a:t>
            </a:r>
            <a:r>
              <a:rPr lang="fr-FR" sz="1050" b="1" dirty="0">
                <a:solidFill>
                  <a:srgbClr val="FFFF00"/>
                </a:solidFill>
              </a:rPr>
              <a:t> &amp; </a:t>
            </a:r>
            <a:r>
              <a:rPr lang="fr-FR" sz="1050" b="1" dirty="0" err="1">
                <a:solidFill>
                  <a:srgbClr val="FFFF00"/>
                </a:solidFill>
              </a:rPr>
              <a:t>Akon</a:t>
            </a:r>
            <a:r>
              <a:rPr lang="fr-FR" sz="1050" b="1" dirty="0">
                <a:solidFill>
                  <a:srgbClr val="FFFF00"/>
                </a:solidFill>
              </a:rPr>
              <a:t> - Play Hard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07.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Kid </a:t>
            </a:r>
            <a:r>
              <a:rPr lang="fr-FR" sz="1050" b="1" dirty="0" err="1">
                <a:solidFill>
                  <a:srgbClr val="FFFF00"/>
                </a:solidFill>
              </a:rPr>
              <a:t>Cudi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Memories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08.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Usher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Without</a:t>
            </a:r>
            <a:r>
              <a:rPr lang="fr-FR" sz="1050" b="1" dirty="0">
                <a:solidFill>
                  <a:srgbClr val="FFFF00"/>
                </a:solidFill>
              </a:rPr>
              <a:t> You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09.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Cozi</a:t>
            </a:r>
            <a:r>
              <a:rPr lang="fr-FR" sz="1050" b="1" dirty="0">
                <a:solidFill>
                  <a:srgbClr val="FFFF00"/>
                </a:solidFill>
              </a:rPr>
              <a:t> - Baby </a:t>
            </a:r>
            <a:r>
              <a:rPr lang="fr-FR" sz="1050" b="1" dirty="0" err="1">
                <a:solidFill>
                  <a:srgbClr val="FFFF00"/>
                </a:solidFill>
              </a:rPr>
              <a:t>When</a:t>
            </a:r>
            <a:r>
              <a:rPr lang="fr-FR" sz="1050" b="1" dirty="0">
                <a:solidFill>
                  <a:srgbClr val="FFFF00"/>
                </a:solidFill>
              </a:rPr>
              <a:t> The Light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10.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Chris Willis - Love </a:t>
            </a:r>
            <a:r>
              <a:rPr lang="fr-FR" sz="1050" b="1" dirty="0" err="1">
                <a:solidFill>
                  <a:srgbClr val="FFFF00"/>
                </a:solidFill>
              </a:rPr>
              <a:t>is</a:t>
            </a:r>
            <a:r>
              <a:rPr lang="fr-FR" sz="1050" b="1" dirty="0">
                <a:solidFill>
                  <a:srgbClr val="FFFF00"/>
                </a:solidFill>
              </a:rPr>
              <a:t> Gone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11.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Nicki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Minaj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Turn</a:t>
            </a:r>
            <a:r>
              <a:rPr lang="fr-FR" sz="1050" b="1" dirty="0">
                <a:solidFill>
                  <a:srgbClr val="FFFF00"/>
                </a:solidFill>
              </a:rPr>
              <a:t> Me On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12.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Chris Willis - Just A </a:t>
            </a:r>
            <a:r>
              <a:rPr lang="fr-FR" sz="1050" b="1" dirty="0" err="1">
                <a:solidFill>
                  <a:srgbClr val="FFFF00"/>
                </a:solidFill>
              </a:rPr>
              <a:t>Little</a:t>
            </a:r>
            <a:r>
              <a:rPr lang="fr-FR" sz="1050" b="1" dirty="0">
                <a:solidFill>
                  <a:srgbClr val="FFFF00"/>
                </a:solidFill>
              </a:rPr>
              <a:t> More Love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13.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JD Davis - The World Is Mine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14.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Snoop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Dogg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Wet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15. David </a:t>
            </a:r>
            <a:r>
              <a:rPr lang="fr-FR" sz="1050" b="1" dirty="0" err="1">
                <a:solidFill>
                  <a:srgbClr val="FFFF00"/>
                </a:solidFill>
              </a:rPr>
              <a:t>Getta</a:t>
            </a:r>
            <a:r>
              <a:rPr lang="fr-FR" sz="1050" b="1" dirty="0">
                <a:solidFill>
                  <a:srgbClr val="FFFF00"/>
                </a:solidFill>
              </a:rPr>
              <a:t> vs. The Egg - Love </a:t>
            </a:r>
            <a:r>
              <a:rPr lang="fr-FR" sz="1050" b="1" dirty="0" err="1">
                <a:solidFill>
                  <a:srgbClr val="FFFF00"/>
                </a:solidFill>
              </a:rPr>
              <a:t>Don't</a:t>
            </a:r>
            <a:r>
              <a:rPr lang="fr-FR" sz="1050" b="1" dirty="0">
                <a:solidFill>
                  <a:srgbClr val="FFFF00"/>
                </a:solidFill>
              </a:rPr>
              <a:t> Let Me Go (</a:t>
            </a:r>
            <a:r>
              <a:rPr lang="fr-FR" sz="1050" b="1" dirty="0" err="1">
                <a:solidFill>
                  <a:srgbClr val="FFFF00"/>
                </a:solidFill>
              </a:rPr>
              <a:t>Walking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Away</a:t>
            </a:r>
            <a:r>
              <a:rPr lang="fr-FR" sz="1050" b="1" dirty="0">
                <a:solidFill>
                  <a:srgbClr val="FFFF00"/>
                </a:solidFill>
              </a:rPr>
              <a:t>)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16.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Akon</a:t>
            </a:r>
            <a:r>
              <a:rPr lang="fr-FR" sz="1050" b="1" dirty="0">
                <a:solidFill>
                  <a:srgbClr val="FFFF00"/>
                </a:solidFill>
              </a:rPr>
              <a:t> - Sexy </a:t>
            </a:r>
            <a:r>
              <a:rPr lang="fr-FR" sz="1050" b="1" dirty="0" err="1">
                <a:solidFill>
                  <a:srgbClr val="FFFF00"/>
                </a:solidFill>
              </a:rPr>
              <a:t>Bitch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17.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Taio</a:t>
            </a:r>
            <a:r>
              <a:rPr lang="fr-FR" sz="1050" b="1" dirty="0">
                <a:solidFill>
                  <a:srgbClr val="FFFF00"/>
                </a:solidFill>
              </a:rPr>
              <a:t> Cruz - </a:t>
            </a:r>
            <a:r>
              <a:rPr lang="fr-FR" sz="1050" b="1" dirty="0" err="1">
                <a:solidFill>
                  <a:srgbClr val="FFFF00"/>
                </a:solidFill>
              </a:rPr>
              <a:t>Little</a:t>
            </a:r>
            <a:r>
              <a:rPr lang="fr-FR" sz="1050" b="1" dirty="0">
                <a:solidFill>
                  <a:srgbClr val="FFFF00"/>
                </a:solidFill>
              </a:rPr>
              <a:t> Bad Girl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18.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</a:t>
            </a:r>
            <a:r>
              <a:rPr lang="fr-FR" sz="1050" b="1" dirty="0" err="1">
                <a:solidFill>
                  <a:srgbClr val="FFFF00"/>
                </a:solidFill>
              </a:rPr>
              <a:t>Skylar</a:t>
            </a:r>
            <a:r>
              <a:rPr lang="fr-FR" sz="1050" b="1" dirty="0">
                <a:solidFill>
                  <a:srgbClr val="FFFF00"/>
                </a:solidFill>
              </a:rPr>
              <a:t> Grey - </a:t>
            </a:r>
            <a:r>
              <a:rPr lang="fr-FR" sz="1050" b="1" dirty="0" err="1">
                <a:solidFill>
                  <a:srgbClr val="FFFF00"/>
                </a:solidFill>
              </a:rPr>
              <a:t>She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Shot</a:t>
            </a:r>
            <a:r>
              <a:rPr lang="fr-FR" sz="1050" b="1" dirty="0">
                <a:solidFill>
                  <a:srgbClr val="FFFF00"/>
                </a:solidFill>
              </a:rPr>
              <a:t> Me Down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19.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Kelly Rowland - </a:t>
            </a:r>
            <a:r>
              <a:rPr lang="fr-FR" sz="1050" b="1" dirty="0" err="1">
                <a:solidFill>
                  <a:srgbClr val="FFFF00"/>
                </a:solidFill>
              </a:rPr>
              <a:t>When</a:t>
            </a:r>
            <a:r>
              <a:rPr lang="fr-FR" sz="1050" b="1" dirty="0">
                <a:solidFill>
                  <a:srgbClr val="FFFF00"/>
                </a:solidFill>
              </a:rPr>
              <a:t> Love </a:t>
            </a:r>
            <a:r>
              <a:rPr lang="fr-FR" sz="1050" b="1" dirty="0" err="1">
                <a:solidFill>
                  <a:srgbClr val="FFFF00"/>
                </a:solidFill>
              </a:rPr>
              <a:t>Takes</a:t>
            </a:r>
            <a:r>
              <a:rPr lang="fr-FR" sz="1050" b="1" dirty="0">
                <a:solidFill>
                  <a:srgbClr val="FFFF00"/>
                </a:solidFill>
              </a:rPr>
              <a:t> Over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20. David Guetta &amp; Chris Willis Vs. </a:t>
            </a:r>
            <a:r>
              <a:rPr lang="fr-FR" sz="1050" b="1" dirty="0" err="1">
                <a:solidFill>
                  <a:srgbClr val="FFFF00"/>
                </a:solidFill>
              </a:rPr>
              <a:t>Tocadisco</a:t>
            </a:r>
            <a:r>
              <a:rPr lang="fr-FR" sz="1050" b="1" dirty="0">
                <a:solidFill>
                  <a:srgbClr val="FFFF00"/>
                </a:solidFill>
              </a:rPr>
              <a:t> - </a:t>
            </a:r>
            <a:r>
              <a:rPr lang="fr-FR" sz="1050" b="1" dirty="0" err="1">
                <a:solidFill>
                  <a:srgbClr val="FFFF00"/>
                </a:solidFill>
              </a:rPr>
              <a:t>Tomorrow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Can't</a:t>
            </a:r>
            <a:r>
              <a:rPr lang="fr-FR" sz="1050" b="1" dirty="0">
                <a:solidFill>
                  <a:srgbClr val="FFFF00"/>
                </a:solidFill>
              </a:rPr>
              <a:t> </a:t>
            </a:r>
            <a:r>
              <a:rPr lang="fr-FR" sz="1050" b="1" dirty="0" err="1">
                <a:solidFill>
                  <a:srgbClr val="FFFF00"/>
                </a:solidFill>
              </a:rPr>
              <a:t>Wait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21.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Fergie and LMFAO - </a:t>
            </a:r>
            <a:r>
              <a:rPr lang="fr-FR" sz="1050" b="1" dirty="0" err="1">
                <a:solidFill>
                  <a:srgbClr val="FFFF00"/>
                </a:solidFill>
              </a:rPr>
              <a:t>Gettin</a:t>
            </a:r>
            <a:r>
              <a:rPr lang="fr-FR" sz="1050" b="1" dirty="0">
                <a:solidFill>
                  <a:srgbClr val="FFFF00"/>
                </a:solidFill>
              </a:rPr>
              <a:t>' Over You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22.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Chris Willis And </a:t>
            </a:r>
            <a:r>
              <a:rPr lang="fr-FR" sz="1050" b="1" dirty="0" err="1">
                <a:solidFill>
                  <a:srgbClr val="FFFF00"/>
                </a:solidFill>
              </a:rPr>
              <a:t>Mone</a:t>
            </a:r>
            <a:r>
              <a:rPr lang="fr-FR" sz="1050" b="1" dirty="0">
                <a:solidFill>
                  <a:srgbClr val="FFFF00"/>
                </a:solidFill>
              </a:rPr>
              <a:t> - Money</a:t>
            </a:r>
          </a:p>
          <a:p>
            <a:pPr algn="ctr" eaLnBrk="1" hangingPunct="1"/>
            <a:r>
              <a:rPr lang="fr-FR" sz="1050" b="1" dirty="0">
                <a:solidFill>
                  <a:srgbClr val="FFFF00"/>
                </a:solidFill>
              </a:rPr>
              <a:t>23. David Guetta </a:t>
            </a:r>
            <a:r>
              <a:rPr lang="fr-FR" sz="1050" b="1" dirty="0" err="1">
                <a:solidFill>
                  <a:srgbClr val="FFFF00"/>
                </a:solidFill>
              </a:rPr>
              <a:t>Feat</a:t>
            </a:r>
            <a:r>
              <a:rPr lang="fr-FR" sz="1050" b="1" dirty="0">
                <a:solidFill>
                  <a:srgbClr val="FFFF00"/>
                </a:solidFill>
              </a:rPr>
              <a:t>. Tara McDonald - </a:t>
            </a:r>
            <a:r>
              <a:rPr lang="fr-FR" sz="1050" b="1" dirty="0" err="1">
                <a:solidFill>
                  <a:srgbClr val="FFFF00"/>
                </a:solidFill>
              </a:rPr>
              <a:t>Delirious</a:t>
            </a:r>
            <a:endParaRPr lang="fr-FR" sz="105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8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8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8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8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8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8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308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308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308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308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000" y="637060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christelle\Desktop\ddddd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207000"/>
            <a:ext cx="141128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6" descr="C:\Users\Marie-Jose\Desktop\NUMEROS JUKEBOX NOIR\1 (FILEminimizer).jpg">
            <a:hlinkClick r:id="" action="ppaction://noaction" highlightClick="1">
              <a:snd r:embed="rId22" name="1David Guetta Feat. Sia - Titanium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Marie-Jose\Desktop\NUMEROS JUKEBOX NOIR\2 (FILEminimizer).jpg">
            <a:hlinkClick r:id="" action="ppaction://noaction" highlightClick="1">
              <a:snd r:embed="rId24" name="2David Guetta Feat. Estelle - One Lov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3" descr="C:\Users\Marie-Jose\Desktop\NUMEROS JUKEBOX NOIR\3 (FILEminimizer).jpg">
            <a:hlinkClick r:id="" action="ppaction://noaction" highlightClick="1">
              <a:snd r:embed="rId26" name="3David Guetta &amp; Chris Willis with Steve Angello &amp; Sebastian Ingrosso - Everytime We Touch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Marie-Jose\Desktop\NUMEROS JUKEBOX NOIR\4 (FILEminimizer).jpg">
            <a:hlinkClick r:id="" action="ppaction://noaction" highlightClick="1">
              <a:snd r:embed="rId28" name="5David Guetta Feat. Chris Willis - Stay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Marie-Jose\Desktop\NUMEROS JUKEBOX NOIR\5 (FILEminimizer).jpg">
            <a:hlinkClick r:id="" action="ppaction://noaction" highlightClick="1">
              <a:snd r:embed="rId28" name="5David Guetta Feat. Chris Willis - Stay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6" descr="C:\Users\Marie-Jose\Desktop\NUMEROS JUKEBOX NOIR\6 (FILEminimizer).jpg">
            <a:hlinkClick r:id="" action="ppaction://noaction" highlightClick="1">
              <a:snd r:embed="rId31" name="6David Guetta Feat. Ne-Yo &amp; Akon - Play Hard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7" descr="C:\Users\Marie-Jose\Desktop\NUMEROS JUKEBOX NOIR\7 (FILEminimizer).jpg">
            <a:hlinkClick r:id="" action="ppaction://noaction" highlightClick="1">
              <a:snd r:embed="rId33" name="7David Guetta Feat. Kid Cudi - Memorie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8" descr="C:\Users\Marie-Jose\Desktop\NUMEROS JUKEBOX NOIR\8 (FILEminimizer).jpg">
            <a:hlinkClick r:id="" action="ppaction://noaction" highlightClick="1">
              <a:snd r:embed="rId35" name="8David Guetta Feat. Usher - Without You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9" descr="C:\Users\Marie-Jose\Desktop\NUMEROS JUKEBOX NOIR\9 (FILEminimizer).jpg">
            <a:hlinkClick r:id="" action="ppaction://noaction" highlightClick="1">
              <a:snd r:embed="rId37" name="9David Guetta Feat. Cozi - Baby When The Ligh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0" descr="C:\Users\Marie-Jose\Desktop\NUMEROS JUKEBOX NOIR\10 (FILEminimizer).jpg">
            <a:hlinkClick r:id="" action="ppaction://noaction" highlightClick="1">
              <a:snd r:embed="rId39" name="10David Guetta Feat. Chris Willis - Love is Gon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784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41" name="11David Guetta Feat. Nicki Minaj - Turn Me O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2" descr="C:\Users\Marie-Jose\Desktop\NUMEROS JUKEBOX NOIR\12 (FILEminimizer).jpg">
            <a:hlinkClick r:id="" action="ppaction://noaction" highlightClick="1">
              <a:snd r:embed="rId43" name="12David Guetta Feat. Chris Willis - Just A Little More Lov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3" descr="C:\Users\Marie-Jose\Desktop\NUMEROS JUKEBOX NOIR\13 (FILEminimizer).jpg">
            <a:hlinkClick r:id="" action="ppaction://noaction" highlightClick="1">
              <a:snd r:embed="rId45" name="13David Guetta Feat. JD Davis - The World Is Min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4" descr="C:\Users\Marie-Jose\Desktop\NUMEROS JUKEBOX NOIR\14 (FILEminimizer).jpg">
            <a:hlinkClick r:id="" action="ppaction://noaction" highlightClick="1">
              <a:snd r:embed="rId47" name="14David Guetta Feat. Snoop Dogg - We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51275"/>
            <a:ext cx="4762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5" descr="C:\Users\Marie-Jose\Desktop\NUMEROS JUKEBOX NOIR\15 (FILEminimizer).jpg">
            <a:hlinkClick r:id="" action="ppaction://noaction" highlightClick="1">
              <a:snd r:embed="rId49" name="15David Getta vs. The Egg - Love Don't Let Me Go (Walking Away)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6" descr="C:\Users\Marie-Jose\Desktop\NUMEROS JUKEBOX NOIR\16 (FILEminimizer).jpg">
            <a:hlinkClick r:id="" action="ppaction://noaction" highlightClick="1">
              <a:snd r:embed="rId51" name="16David Guetta Feat. Akon - Sexy Bitch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7" descr="C:\Users\Marie-Jose\Desktop\NUMEROS JUKEBOX NOIR\17 (FILEminimizer).jpg">
            <a:hlinkClick r:id="" action="ppaction://noaction" highlightClick="1">
              <a:snd r:embed="rId53" name="17David Guetta Feat. Taio Cruz - Little Bad Girl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8" descr="C:\Users\Marie-Jose\Desktop\NUMEROS JUKEBOX NOIR\18 (FILEminimizer).jpg">
            <a:hlinkClick r:id="" action="ppaction://noaction" highlightClick="1">
              <a:snd r:embed="rId55" name="18David Guetta Feat. Skylar Grey - She Shot Me Down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9" descr="C:\Users\Marie-Jose\Desktop\NUMEROS JUKEBOX NOIR\19 (FILEminimizer).jpg">
            <a:hlinkClick r:id="" action="ppaction://noaction" highlightClick="1">
              <a:snd r:embed="rId57" name="19David Guetta Feat. Kelly Rowland - When Love Takes Ove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956175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0" descr="C:\Users\Marie-Jose\Desktop\NUMEROS JUKEBOX NOIR\20 (FILEminimizer).jpg">
            <a:hlinkClick r:id="" action="ppaction://noaction" highlightClick="1">
              <a:snd r:embed="rId59" name="20David Guetta &amp; Chris Willis Vs. Tocadisco - Tomorrow Can't Wait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2" y="5178425"/>
            <a:ext cx="4365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28963"/>
            <a:ext cx="371475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683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0" descr="D:\NUMEROS JUKEBOX NOIR\21 (FILEminimizer).jpg">
            <a:hlinkClick r:id="" action="ppaction://noaction" highlightClick="1">
              <a:snd r:embed="rId62" name="21David Guetta Feat. Fergie and LMFAO - Gettin' Over You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38" y="2900363"/>
            <a:ext cx="4429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1" descr="D:\NUMEROS JUKEBOX NOIR\22 (FILEminimizer).jpg">
            <a:hlinkClick r:id="" action="ppaction://noaction" highlightClick="1">
              <a:snd r:embed="rId64" name="22David Guetta Feat. Chris Willis And Mone - Money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2900363"/>
            <a:ext cx="4445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2" descr="D:\NUMEROS JUKEBOX NOIR\23 (FILEminimizer).jpg">
            <a:hlinkClick r:id="" action="ppaction://noaction" highlightClick="1">
              <a:snd r:embed="rId66" name="23David Guetta Feat. Tara McDonald - Delirious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2900363"/>
            <a:ext cx="47466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D:\SMYLET\3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73262"/>
            <a:ext cx="1290638" cy="131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5375275"/>
            <a:ext cx="655002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805" y="38798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785" y="3621557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748" y="393491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231" y="5094951"/>
            <a:ext cx="576064" cy="766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christelle\Desktop\Image3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3428999"/>
            <a:ext cx="2159361" cy="26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69" descr="katze72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5819" y="5375275"/>
            <a:ext cx="912812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Image 3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D:\SMYLET\BOUGEOIR 2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Image 3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DAVID GUETTA That Hits\1393093564_a6d095500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098" y="1684054"/>
            <a:ext cx="1203891" cy="120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538960"/>
            <a:ext cx="1455738" cy="1363426"/>
          </a:xfrm>
          <a:prstGeom prst="frame">
            <a:avLst>
              <a:gd name="adj1" fmla="val 9421"/>
            </a:avLst>
          </a:prstGeom>
          <a:blipFill dpi="0" rotWithShape="1">
            <a:blip r:embed="rId8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Affichage à l'écran (4:3)</PresentationFormat>
  <Paragraphs>23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2024-12-07T15:47:37Z</dcterms:modified>
</cp:coreProperties>
</file>