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wmv" ContentType="video/x-ms-wm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3"/>
  </p:notesMasterIdLst>
  <p:sldIdLst>
    <p:sldId id="283" r:id="rId2"/>
  </p:sldIdLst>
  <p:sldSz cx="9144000" cy="5143500" type="screen16x9"/>
  <p:notesSz cx="6858000" cy="9144000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1PafklLFRS/kPH2ckVP9TQ==" hashData="0QTwXeq2RH3iDL68epR3+3NkaP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10C9"/>
    <a:srgbClr val="E709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4155" autoAdjust="0"/>
    <p:restoredTop sz="94660"/>
  </p:normalViewPr>
  <p:slideViewPr>
    <p:cSldViewPr>
      <p:cViewPr>
        <p:scale>
          <a:sx n="118" d="100"/>
          <a:sy n="118" d="100"/>
        </p:scale>
        <p:origin x="-374" y="-5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79F9A5F-313E-413C-9E48-5CB4D930BF2D}" type="datetimeFigureOut">
              <a:rPr lang="fr-FR"/>
              <a:pPr>
                <a:defRPr/>
              </a:pPr>
              <a:t>21/11/2024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2EEB376-C994-47D0-92B0-58A9BBC0D2C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41512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EA5BD7-E56A-4CA2-AE3A-A688AA4EB88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2934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0F6BB2-B4AB-4443-9D4F-40DFEA7D156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8137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DC755F-B492-4EF9-8A3A-4C2449D4965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04318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F1A8A4-5C80-4549-8E3F-A20D0EA364D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00672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5DCC68-1D2D-4694-AB20-C21E8C5386F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73433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2D7184-2B83-4892-9CC6-865167DAD56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51809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08AF1B-4120-4063-BF4B-FA7AB33E47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43880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CDF8F9-F87B-4ECA-9BF4-2E25119F200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195682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77B12D-75F0-4190-8C94-501CF67107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11145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710A93-C916-431D-8F6D-C3180E7BC9D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953077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BCB671-334E-4693-AD0D-32F08AFA4A8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03980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995C63-E99F-4442-8008-17CF1D8A1B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34431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90A4F1"/>
            </a:gs>
            <a:gs pos="84000">
              <a:srgbClr val="161616"/>
            </a:gs>
            <a:gs pos="100000">
              <a:srgbClr val="DFE3F9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D3CC8D3-D5B9-4281-A1FE-946C34A739B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microsoft.com/office/2007/relationships/hdphoto" Target="../media/hdphoto4.wdp"/><Relationship Id="rId18" Type="http://schemas.openxmlformats.org/officeDocument/2006/relationships/image" Target="../media/image8.png"/><Relationship Id="rId26" Type="http://schemas.openxmlformats.org/officeDocument/2006/relationships/image" Target="../media/image12.png"/><Relationship Id="rId39" Type="http://schemas.microsoft.com/office/2007/relationships/hdphoto" Target="../media/hdphoto17.wdp"/><Relationship Id="rId21" Type="http://schemas.microsoft.com/office/2007/relationships/hdphoto" Target="../media/hdphoto8.wdp"/><Relationship Id="rId34" Type="http://schemas.openxmlformats.org/officeDocument/2006/relationships/image" Target="../media/image16.png"/><Relationship Id="rId42" Type="http://schemas.openxmlformats.org/officeDocument/2006/relationships/image" Target="../media/image20.png"/><Relationship Id="rId47" Type="http://schemas.microsoft.com/office/2007/relationships/hdphoto" Target="../media/hdphoto21.wdp"/><Relationship Id="rId50" Type="http://schemas.openxmlformats.org/officeDocument/2006/relationships/image" Target="../media/image24.gif"/><Relationship Id="rId55" Type="http://schemas.microsoft.com/office/2007/relationships/hdphoto" Target="../media/hdphoto24.wdp"/><Relationship Id="rId63" Type="http://schemas.openxmlformats.org/officeDocument/2006/relationships/image" Target="../media/image32.jpg"/><Relationship Id="rId7" Type="http://schemas.microsoft.com/office/2007/relationships/hdphoto" Target="../media/hdphoto1.wdp"/><Relationship Id="rId2" Type="http://schemas.openxmlformats.org/officeDocument/2006/relationships/video" Target="../media/media1.wmv"/><Relationship Id="rId16" Type="http://schemas.openxmlformats.org/officeDocument/2006/relationships/image" Target="../media/image7.png"/><Relationship Id="rId20" Type="http://schemas.openxmlformats.org/officeDocument/2006/relationships/image" Target="../media/image9.png"/><Relationship Id="rId29" Type="http://schemas.microsoft.com/office/2007/relationships/hdphoto" Target="../media/hdphoto12.wdp"/><Relationship Id="rId41" Type="http://schemas.microsoft.com/office/2007/relationships/hdphoto" Target="../media/hdphoto18.wdp"/><Relationship Id="rId54" Type="http://schemas.openxmlformats.org/officeDocument/2006/relationships/image" Target="../media/image27.png"/><Relationship Id="rId62" Type="http://schemas.openxmlformats.org/officeDocument/2006/relationships/image" Target="../media/image31.jpg"/><Relationship Id="rId1" Type="http://schemas.microsoft.com/office/2007/relationships/media" Target="../media/media1.wmv"/><Relationship Id="rId6" Type="http://schemas.openxmlformats.org/officeDocument/2006/relationships/image" Target="../media/image2.png"/><Relationship Id="rId11" Type="http://schemas.microsoft.com/office/2007/relationships/hdphoto" Target="../media/hdphoto3.wdp"/><Relationship Id="rId24" Type="http://schemas.openxmlformats.org/officeDocument/2006/relationships/image" Target="../media/image11.png"/><Relationship Id="rId32" Type="http://schemas.openxmlformats.org/officeDocument/2006/relationships/image" Target="../media/image15.png"/><Relationship Id="rId37" Type="http://schemas.microsoft.com/office/2007/relationships/hdphoto" Target="../media/hdphoto16.wdp"/><Relationship Id="rId40" Type="http://schemas.openxmlformats.org/officeDocument/2006/relationships/image" Target="../media/image19.png"/><Relationship Id="rId45" Type="http://schemas.microsoft.com/office/2007/relationships/hdphoto" Target="../media/hdphoto20.wdp"/><Relationship Id="rId53" Type="http://schemas.microsoft.com/office/2007/relationships/hdphoto" Target="../media/hdphoto23.wdp"/><Relationship Id="rId58" Type="http://schemas.openxmlformats.org/officeDocument/2006/relationships/image" Target="../media/image29.png"/><Relationship Id="rId5" Type="http://schemas.openxmlformats.org/officeDocument/2006/relationships/image" Target="../media/image1.jpeg"/><Relationship Id="rId15" Type="http://schemas.microsoft.com/office/2007/relationships/hdphoto" Target="../media/hdphoto5.wdp"/><Relationship Id="rId23" Type="http://schemas.microsoft.com/office/2007/relationships/hdphoto" Target="../media/hdphoto9.wdp"/><Relationship Id="rId28" Type="http://schemas.openxmlformats.org/officeDocument/2006/relationships/image" Target="../media/image13.png"/><Relationship Id="rId36" Type="http://schemas.openxmlformats.org/officeDocument/2006/relationships/image" Target="../media/image17.png"/><Relationship Id="rId49" Type="http://schemas.microsoft.com/office/2007/relationships/hdphoto" Target="../media/hdphoto22.wdp"/><Relationship Id="rId57" Type="http://schemas.microsoft.com/office/2007/relationships/hdphoto" Target="../media/hdphoto25.wdp"/><Relationship Id="rId61" Type="http://schemas.microsoft.com/office/2007/relationships/hdphoto" Target="../media/hdphoto27.wdp"/><Relationship Id="rId10" Type="http://schemas.openxmlformats.org/officeDocument/2006/relationships/image" Target="../media/image4.png"/><Relationship Id="rId19" Type="http://schemas.microsoft.com/office/2007/relationships/hdphoto" Target="../media/hdphoto7.wdp"/><Relationship Id="rId31" Type="http://schemas.microsoft.com/office/2007/relationships/hdphoto" Target="../media/hdphoto13.wdp"/><Relationship Id="rId44" Type="http://schemas.openxmlformats.org/officeDocument/2006/relationships/image" Target="../media/image21.png"/><Relationship Id="rId52" Type="http://schemas.openxmlformats.org/officeDocument/2006/relationships/image" Target="../media/image26.png"/><Relationship Id="rId60" Type="http://schemas.openxmlformats.org/officeDocument/2006/relationships/image" Target="../media/image30.png"/><Relationship Id="rId4" Type="http://schemas.openxmlformats.org/officeDocument/2006/relationships/notesSlide" Target="../notesSlides/notesSlide1.xml"/><Relationship Id="rId9" Type="http://schemas.microsoft.com/office/2007/relationships/hdphoto" Target="../media/hdphoto2.wdp"/><Relationship Id="rId14" Type="http://schemas.openxmlformats.org/officeDocument/2006/relationships/image" Target="../media/image6.png"/><Relationship Id="rId22" Type="http://schemas.openxmlformats.org/officeDocument/2006/relationships/image" Target="../media/image10.png"/><Relationship Id="rId27" Type="http://schemas.microsoft.com/office/2007/relationships/hdphoto" Target="../media/hdphoto11.wdp"/><Relationship Id="rId30" Type="http://schemas.openxmlformats.org/officeDocument/2006/relationships/image" Target="../media/image14.png"/><Relationship Id="rId35" Type="http://schemas.microsoft.com/office/2007/relationships/hdphoto" Target="../media/hdphoto15.wdp"/><Relationship Id="rId43" Type="http://schemas.microsoft.com/office/2007/relationships/hdphoto" Target="../media/hdphoto19.wdp"/><Relationship Id="rId48" Type="http://schemas.openxmlformats.org/officeDocument/2006/relationships/image" Target="../media/image23.png"/><Relationship Id="rId56" Type="http://schemas.openxmlformats.org/officeDocument/2006/relationships/image" Target="../media/image28.png"/><Relationship Id="rId64" Type="http://schemas.openxmlformats.org/officeDocument/2006/relationships/image" Target="../media/image33.png"/><Relationship Id="rId8" Type="http://schemas.openxmlformats.org/officeDocument/2006/relationships/image" Target="../media/image3.png"/><Relationship Id="rId51" Type="http://schemas.openxmlformats.org/officeDocument/2006/relationships/image" Target="../media/image25.gif"/><Relationship Id="rId3" Type="http://schemas.openxmlformats.org/officeDocument/2006/relationships/slideLayout" Target="../slideLayouts/slideLayout1.xml"/><Relationship Id="rId12" Type="http://schemas.openxmlformats.org/officeDocument/2006/relationships/image" Target="../media/image5.png"/><Relationship Id="rId17" Type="http://schemas.microsoft.com/office/2007/relationships/hdphoto" Target="../media/hdphoto6.wdp"/><Relationship Id="rId25" Type="http://schemas.microsoft.com/office/2007/relationships/hdphoto" Target="../media/hdphoto10.wdp"/><Relationship Id="rId33" Type="http://schemas.microsoft.com/office/2007/relationships/hdphoto" Target="../media/hdphoto14.wdp"/><Relationship Id="rId38" Type="http://schemas.openxmlformats.org/officeDocument/2006/relationships/image" Target="../media/image18.png"/><Relationship Id="rId46" Type="http://schemas.openxmlformats.org/officeDocument/2006/relationships/image" Target="../media/image22.png"/><Relationship Id="rId59" Type="http://schemas.microsoft.com/office/2007/relationships/hdphoto" Target="../media/hdphoto26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428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051720" y="1131590"/>
            <a:ext cx="5040560" cy="2672085"/>
          </a:xfrm>
          <a:prstGeom prst="rect">
            <a:avLst/>
          </a:prstGeom>
          <a:solidFill>
            <a:schemeClr val="accent4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177" y="1923679"/>
            <a:ext cx="2048545" cy="1800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8" name="Image 27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4632">
            <a:off x="2838790" y="4887104"/>
            <a:ext cx="431005" cy="287644"/>
          </a:xfrm>
          <a:prstGeom prst="rect">
            <a:avLst/>
          </a:prstGeom>
        </p:spPr>
      </p:pic>
      <p:pic>
        <p:nvPicPr>
          <p:cNvPr id="26" name="Image 25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0654" y="4981880"/>
            <a:ext cx="178974" cy="198219"/>
          </a:xfrm>
          <a:prstGeom prst="rect">
            <a:avLst/>
          </a:prstGeom>
        </p:spPr>
      </p:pic>
      <p:pic>
        <p:nvPicPr>
          <p:cNvPr id="29" name="Image 28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382068" y="4574606"/>
            <a:ext cx="278058" cy="307957"/>
          </a:xfrm>
          <a:prstGeom prst="rect">
            <a:avLst/>
          </a:prstGeom>
        </p:spPr>
      </p:pic>
      <p:pic>
        <p:nvPicPr>
          <p:cNvPr id="30" name="Image 29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2579" flipH="1">
            <a:off x="1011185" y="4441815"/>
            <a:ext cx="450118" cy="273445"/>
          </a:xfrm>
          <a:prstGeom prst="rect">
            <a:avLst/>
          </a:prstGeom>
        </p:spPr>
      </p:pic>
      <p:pic>
        <p:nvPicPr>
          <p:cNvPr id="31" name="Image 30"/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46011">
            <a:off x="81774" y="4172373"/>
            <a:ext cx="364453" cy="410587"/>
          </a:xfrm>
          <a:prstGeom prst="rect">
            <a:avLst/>
          </a:prstGeom>
        </p:spPr>
      </p:pic>
      <p:pic>
        <p:nvPicPr>
          <p:cNvPr id="22" name="Image 21"/>
          <p:cNvPicPr>
            <a:picLocks noChangeAspect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5201" y="4419727"/>
            <a:ext cx="265533" cy="299144"/>
          </a:xfrm>
          <a:prstGeom prst="rect">
            <a:avLst/>
          </a:prstGeom>
        </p:spPr>
      </p:pic>
      <p:pic>
        <p:nvPicPr>
          <p:cNvPr id="23" name="Image 22"/>
          <p:cNvPicPr>
            <a:picLocks noChangeAspect="1"/>
          </p:cNvPicPr>
          <p:nvPr/>
        </p:nvPicPr>
        <p:blipFill>
          <a:blip r:embed="rId18" cstate="print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689665" y="4530264"/>
            <a:ext cx="290140" cy="299144"/>
          </a:xfrm>
          <a:prstGeom prst="rect">
            <a:avLst/>
          </a:prstGeom>
        </p:spPr>
      </p:pic>
      <p:pic>
        <p:nvPicPr>
          <p:cNvPr id="24" name="Image 23"/>
          <p:cNvPicPr>
            <a:picLocks noChangeAspect="1"/>
          </p:cNvPicPr>
          <p:nvPr/>
        </p:nvPicPr>
        <p:blipFill>
          <a:blip r:embed="rId20" cstate="print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56530" flipH="1">
            <a:off x="8276199" y="4353394"/>
            <a:ext cx="490388" cy="294221"/>
          </a:xfrm>
          <a:prstGeom prst="rect">
            <a:avLst/>
          </a:prstGeom>
        </p:spPr>
      </p:pic>
      <p:pic>
        <p:nvPicPr>
          <p:cNvPr id="25" name="Image 24"/>
          <p:cNvPicPr>
            <a:picLocks noChangeAspect="1"/>
          </p:cNvPicPr>
          <p:nvPr/>
        </p:nvPicPr>
        <p:blipFill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8346" y="4469107"/>
            <a:ext cx="215582" cy="238763"/>
          </a:xfrm>
          <a:prstGeom prst="rect">
            <a:avLst/>
          </a:prstGeom>
        </p:spPr>
      </p:pic>
      <p:pic>
        <p:nvPicPr>
          <p:cNvPr id="32" name="Image 31"/>
          <p:cNvPicPr>
            <a:picLocks noChangeAspect="1"/>
          </p:cNvPicPr>
          <p:nvPr/>
        </p:nvPicPr>
        <p:blipFill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02023" y="4144498"/>
            <a:ext cx="287813" cy="257048"/>
          </a:xfrm>
          <a:prstGeom prst="rect">
            <a:avLst/>
          </a:prstGeom>
        </p:spPr>
      </p:pic>
      <p:pic>
        <p:nvPicPr>
          <p:cNvPr id="33" name="Image 32"/>
          <p:cNvPicPr>
            <a:picLocks noChangeAspect="1"/>
          </p:cNvPicPr>
          <p:nvPr/>
        </p:nvPicPr>
        <p:blipFill>
          <a:blip r:embed="rId26" cstate="print"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37380" y="4270741"/>
            <a:ext cx="398717" cy="239221"/>
          </a:xfrm>
          <a:prstGeom prst="rect">
            <a:avLst/>
          </a:prstGeom>
        </p:spPr>
      </p:pic>
      <p:pic>
        <p:nvPicPr>
          <p:cNvPr id="34" name="Image 33"/>
          <p:cNvPicPr>
            <a:picLocks noChangeAspect="1"/>
          </p:cNvPicPr>
          <p:nvPr/>
        </p:nvPicPr>
        <p:blipFill>
          <a:blip r:embed="rId28" cstate="print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>
            <a:off x="1405025" y="4017958"/>
            <a:ext cx="419003" cy="206031"/>
          </a:xfrm>
          <a:prstGeom prst="rect">
            <a:avLst/>
          </a:prstGeom>
        </p:spPr>
      </p:pic>
      <p:pic>
        <p:nvPicPr>
          <p:cNvPr id="35" name="Image 34"/>
          <p:cNvPicPr>
            <a:picLocks noChangeAspect="1"/>
          </p:cNvPicPr>
          <p:nvPr/>
        </p:nvPicPr>
        <p:blipFill>
          <a:blip r:embed="rId30" cstate="print">
            <a:extLst>
              <a:ext uri="{BEBA8EAE-BF5A-486C-A8C5-ECC9F3942E4B}">
                <a14:imgProps xmlns:a14="http://schemas.microsoft.com/office/drawing/2010/main">
                  <a14:imgLayer r:embed="rId31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625" y="4068488"/>
            <a:ext cx="174814" cy="193612"/>
          </a:xfrm>
          <a:prstGeom prst="rect">
            <a:avLst/>
          </a:prstGeom>
        </p:spPr>
      </p:pic>
      <p:pic>
        <p:nvPicPr>
          <p:cNvPr id="36" name="Image 35"/>
          <p:cNvPicPr>
            <a:picLocks noChangeAspect="1"/>
          </p:cNvPicPr>
          <p:nvPr/>
        </p:nvPicPr>
        <p:blipFill>
          <a:blip r:embed="rId32" cstate="print">
            <a:extLst>
              <a:ext uri="{BEBA8EAE-BF5A-486C-A8C5-ECC9F3942E4B}">
                <a14:imgProps xmlns:a14="http://schemas.microsoft.com/office/drawing/2010/main">
                  <a14:imgLayer r:embed="rId3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5395" y="4914198"/>
            <a:ext cx="234798" cy="260046"/>
          </a:xfrm>
          <a:prstGeom prst="rect">
            <a:avLst/>
          </a:prstGeom>
        </p:spPr>
      </p:pic>
      <p:pic>
        <p:nvPicPr>
          <p:cNvPr id="37" name="Image 36"/>
          <p:cNvPicPr>
            <a:picLocks noChangeAspect="1"/>
          </p:cNvPicPr>
          <p:nvPr/>
        </p:nvPicPr>
        <p:blipFill>
          <a:blip r:embed="rId34" cstate="print">
            <a:extLst>
              <a:ext uri="{BEBA8EAE-BF5A-486C-A8C5-ECC9F3942E4B}">
                <a14:imgProps xmlns:a14="http://schemas.microsoft.com/office/drawing/2010/main">
                  <a14:imgLayer r:embed="rId35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98845" y="4613651"/>
            <a:ext cx="445164" cy="266163"/>
          </a:xfrm>
          <a:prstGeom prst="rect">
            <a:avLst/>
          </a:prstGeom>
        </p:spPr>
      </p:pic>
      <p:pic>
        <p:nvPicPr>
          <p:cNvPr id="27" name="Image 26"/>
          <p:cNvPicPr>
            <a:picLocks noChangeAspect="1"/>
          </p:cNvPicPr>
          <p:nvPr/>
        </p:nvPicPr>
        <p:blipFill>
          <a:blip r:embed="rId36" cstate="print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58179" y="4722999"/>
            <a:ext cx="431486" cy="258882"/>
          </a:xfrm>
          <a:prstGeom prst="rect">
            <a:avLst/>
          </a:prstGeom>
        </p:spPr>
      </p:pic>
      <p:pic>
        <p:nvPicPr>
          <p:cNvPr id="38" name="Image 37"/>
          <p:cNvPicPr>
            <a:picLocks noChangeAspect="1"/>
          </p:cNvPicPr>
          <p:nvPr/>
        </p:nvPicPr>
        <p:blipFill>
          <a:blip r:embed="rId38" cstate="print">
            <a:extLst>
              <a:ext uri="{BEBA8EAE-BF5A-486C-A8C5-ECC9F3942E4B}">
                <a14:imgProps xmlns:a14="http://schemas.microsoft.com/office/drawing/2010/main">
                  <a14:imgLayer r:embed="rId3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567549" y="4045195"/>
            <a:ext cx="182064" cy="201641"/>
          </a:xfrm>
          <a:prstGeom prst="rect">
            <a:avLst/>
          </a:prstGeom>
        </p:spPr>
      </p:pic>
      <p:pic>
        <p:nvPicPr>
          <p:cNvPr id="39" name="Image 38"/>
          <p:cNvPicPr>
            <a:picLocks noChangeAspect="1"/>
          </p:cNvPicPr>
          <p:nvPr/>
        </p:nvPicPr>
        <p:blipFill>
          <a:blip r:embed="rId40" cstate="print">
            <a:extLst>
              <a:ext uri="{BEBA8EAE-BF5A-486C-A8C5-ECC9F3942E4B}">
                <a14:imgProps xmlns:a14="http://schemas.microsoft.com/office/drawing/2010/main">
                  <a14:imgLayer r:embed="rId41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21439">
            <a:off x="8136013" y="4041749"/>
            <a:ext cx="228847" cy="253455"/>
          </a:xfrm>
          <a:prstGeom prst="rect">
            <a:avLst/>
          </a:prstGeom>
        </p:spPr>
      </p:pic>
      <p:pic>
        <p:nvPicPr>
          <p:cNvPr id="40" name="Image 39"/>
          <p:cNvPicPr>
            <a:picLocks noChangeAspect="1"/>
          </p:cNvPicPr>
          <p:nvPr/>
        </p:nvPicPr>
        <p:blipFill>
          <a:blip r:embed="rId42" cstate="print">
            <a:extLst>
              <a:ext uri="{BEBA8EAE-BF5A-486C-A8C5-ECC9F3942E4B}">
                <a14:imgProps xmlns:a14="http://schemas.microsoft.com/office/drawing/2010/main">
                  <a14:imgLayer r:embed="rId43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71728">
            <a:off x="407130" y="3989027"/>
            <a:ext cx="410959" cy="341805"/>
          </a:xfrm>
          <a:prstGeom prst="rect">
            <a:avLst/>
          </a:prstGeom>
        </p:spPr>
      </p:pic>
      <p:pic>
        <p:nvPicPr>
          <p:cNvPr id="41" name="Image 40"/>
          <p:cNvPicPr>
            <a:picLocks noChangeAspect="1"/>
          </p:cNvPicPr>
          <p:nvPr/>
        </p:nvPicPr>
        <p:blipFill>
          <a:blip r:embed="rId44" cstate="print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8135">
            <a:off x="6524135" y="4032398"/>
            <a:ext cx="156075" cy="172857"/>
          </a:xfrm>
          <a:prstGeom prst="rect">
            <a:avLst/>
          </a:prstGeom>
        </p:spPr>
      </p:pic>
      <p:pic>
        <p:nvPicPr>
          <p:cNvPr id="43" name="Image 42"/>
          <p:cNvPicPr>
            <a:picLocks noChangeAspect="1"/>
          </p:cNvPicPr>
          <p:nvPr/>
        </p:nvPicPr>
        <p:blipFill>
          <a:blip r:embed="rId46" cstate="print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56530" flipH="1">
            <a:off x="5271886" y="3996372"/>
            <a:ext cx="241137" cy="165802"/>
          </a:xfrm>
          <a:prstGeom prst="rect">
            <a:avLst/>
          </a:prstGeom>
        </p:spPr>
      </p:pic>
      <p:pic>
        <p:nvPicPr>
          <p:cNvPr id="45" name="Image 44"/>
          <p:cNvPicPr>
            <a:picLocks noChangeAspect="1"/>
          </p:cNvPicPr>
          <p:nvPr/>
        </p:nvPicPr>
        <p:blipFill>
          <a:blip r:embed="rId48" cstate="print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1682">
            <a:off x="2335666" y="3898222"/>
            <a:ext cx="264117" cy="181603"/>
          </a:xfrm>
          <a:prstGeom prst="rect">
            <a:avLst/>
          </a:prstGeom>
        </p:spPr>
      </p:pic>
      <p:pic>
        <p:nvPicPr>
          <p:cNvPr id="14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87" y="4774789"/>
            <a:ext cx="385705" cy="12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3614" y="4709906"/>
            <a:ext cx="936104" cy="319047"/>
          </a:xfrm>
          <a:prstGeom prst="rect">
            <a:avLst/>
          </a:prstGeom>
        </p:spPr>
      </p:pic>
      <p:pic>
        <p:nvPicPr>
          <p:cNvPr id="44" name="Image 43"/>
          <p:cNvPicPr>
            <a:picLocks noChangeAspect="1"/>
          </p:cNvPicPr>
          <p:nvPr/>
        </p:nvPicPr>
        <p:blipFill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4193350"/>
            <a:ext cx="215582" cy="238763"/>
          </a:xfrm>
          <a:prstGeom prst="rect">
            <a:avLst/>
          </a:prstGeom>
        </p:spPr>
      </p:pic>
      <p:pic>
        <p:nvPicPr>
          <p:cNvPr id="46" name="Image 45"/>
          <p:cNvPicPr>
            <a:picLocks noChangeAspect="1"/>
          </p:cNvPicPr>
          <p:nvPr/>
        </p:nvPicPr>
        <p:blipFill>
          <a:blip r:embed="rId52" cstate="print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794410" y="4421533"/>
            <a:ext cx="174480" cy="193241"/>
          </a:xfrm>
          <a:prstGeom prst="rect">
            <a:avLst/>
          </a:prstGeom>
        </p:spPr>
      </p:pic>
      <p:pic>
        <p:nvPicPr>
          <p:cNvPr id="47" name="Image 46"/>
          <p:cNvPicPr>
            <a:picLocks noChangeAspect="1"/>
          </p:cNvPicPr>
          <p:nvPr/>
        </p:nvPicPr>
        <p:blipFill>
          <a:blip r:embed="rId54" cstate="print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5391" y="3846964"/>
            <a:ext cx="165213" cy="182978"/>
          </a:xfrm>
          <a:prstGeom prst="rect">
            <a:avLst/>
          </a:prstGeom>
        </p:spPr>
      </p:pic>
      <p:pic>
        <p:nvPicPr>
          <p:cNvPr id="48" name="Image 47"/>
          <p:cNvPicPr>
            <a:picLocks noChangeAspect="1"/>
          </p:cNvPicPr>
          <p:nvPr/>
        </p:nvPicPr>
        <p:blipFill>
          <a:blip r:embed="rId56" cstate="print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4528" flipH="1">
            <a:off x="952890" y="4700957"/>
            <a:ext cx="255334" cy="445401"/>
          </a:xfrm>
          <a:prstGeom prst="rect">
            <a:avLst/>
          </a:prstGeom>
        </p:spPr>
      </p:pic>
      <p:pic>
        <p:nvPicPr>
          <p:cNvPr id="49" name="Image 48"/>
          <p:cNvPicPr>
            <a:picLocks noChangeAspect="1"/>
          </p:cNvPicPr>
          <p:nvPr/>
        </p:nvPicPr>
        <p:blipFill>
          <a:blip r:embed="rId28" cstate="print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>
            <a:off x="1984269" y="4262688"/>
            <a:ext cx="419003" cy="206031"/>
          </a:xfrm>
          <a:prstGeom prst="rect">
            <a:avLst/>
          </a:prstGeom>
        </p:spPr>
      </p:pic>
      <p:pic>
        <p:nvPicPr>
          <p:cNvPr id="51" name="Image 50"/>
          <p:cNvPicPr>
            <a:picLocks noChangeAspect="1"/>
          </p:cNvPicPr>
          <p:nvPr/>
        </p:nvPicPr>
        <p:blipFill>
          <a:blip r:embed="rId48" cstate="print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56530">
            <a:off x="4511950" y="3970927"/>
            <a:ext cx="264117" cy="181603"/>
          </a:xfrm>
          <a:prstGeom prst="rect">
            <a:avLst/>
          </a:prstGeom>
        </p:spPr>
      </p:pic>
      <p:pic>
        <p:nvPicPr>
          <p:cNvPr id="52" name="Image 51"/>
          <p:cNvPicPr>
            <a:picLocks noChangeAspect="1"/>
          </p:cNvPicPr>
          <p:nvPr/>
        </p:nvPicPr>
        <p:blipFill>
          <a:blip r:embed="rId44" cstate="print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8135">
            <a:off x="6929159" y="3916138"/>
            <a:ext cx="156075" cy="172857"/>
          </a:xfrm>
          <a:prstGeom prst="rect">
            <a:avLst/>
          </a:prstGeom>
        </p:spPr>
      </p:pic>
      <p:pic>
        <p:nvPicPr>
          <p:cNvPr id="53" name="Image 52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8845" y="4228532"/>
            <a:ext cx="178974" cy="198219"/>
          </a:xfrm>
          <a:prstGeom prst="rect">
            <a:avLst/>
          </a:prstGeom>
        </p:spPr>
      </p:pic>
      <p:pic>
        <p:nvPicPr>
          <p:cNvPr id="54" name="Image 53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326" y="4272198"/>
            <a:ext cx="178974" cy="198219"/>
          </a:xfrm>
          <a:prstGeom prst="rect">
            <a:avLst/>
          </a:prstGeom>
        </p:spPr>
      </p:pic>
      <p:pic>
        <p:nvPicPr>
          <p:cNvPr id="55" name="Image 54"/>
          <p:cNvPicPr>
            <a:picLocks noChangeAspect="1"/>
          </p:cNvPicPr>
          <p:nvPr/>
        </p:nvPicPr>
        <p:blipFill>
          <a:blip r:embed="rId58" cstate="print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 flipH="1">
            <a:off x="2145738" y="4045358"/>
            <a:ext cx="335056" cy="206031"/>
          </a:xfrm>
          <a:prstGeom prst="rect">
            <a:avLst/>
          </a:prstGeom>
        </p:spPr>
      </p:pic>
      <p:pic>
        <p:nvPicPr>
          <p:cNvPr id="56" name="Image 55"/>
          <p:cNvPicPr>
            <a:picLocks noChangeAspect="1"/>
          </p:cNvPicPr>
          <p:nvPr/>
        </p:nvPicPr>
        <p:blipFill>
          <a:blip r:embed="rId58" cstate="print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 flipH="1">
            <a:off x="3648608" y="3987891"/>
            <a:ext cx="335056" cy="206031"/>
          </a:xfrm>
          <a:prstGeom prst="rect">
            <a:avLst/>
          </a:prstGeom>
        </p:spPr>
      </p:pic>
      <p:pic>
        <p:nvPicPr>
          <p:cNvPr id="57" name="Image 56"/>
          <p:cNvPicPr>
            <a:picLocks noChangeAspect="1"/>
          </p:cNvPicPr>
          <p:nvPr/>
        </p:nvPicPr>
        <p:blipFill>
          <a:blip r:embed="rId52" cstate="print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251164" y="4227726"/>
            <a:ext cx="174480" cy="193241"/>
          </a:xfrm>
          <a:prstGeom prst="rect">
            <a:avLst/>
          </a:prstGeom>
        </p:spPr>
      </p:pic>
      <p:pic>
        <p:nvPicPr>
          <p:cNvPr id="58" name="Image 57"/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4528">
            <a:off x="3311783" y="4569495"/>
            <a:ext cx="364453" cy="410587"/>
          </a:xfrm>
          <a:prstGeom prst="rect">
            <a:avLst/>
          </a:prstGeom>
        </p:spPr>
      </p:pic>
      <p:pic>
        <p:nvPicPr>
          <p:cNvPr id="59" name="Image 58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7893" y="4077886"/>
            <a:ext cx="178974" cy="198219"/>
          </a:xfrm>
          <a:prstGeom prst="rect">
            <a:avLst/>
          </a:prstGeom>
        </p:spPr>
      </p:pic>
      <p:pic>
        <p:nvPicPr>
          <p:cNvPr id="60" name="Image 59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5235" y="3855582"/>
            <a:ext cx="178974" cy="198220"/>
          </a:xfrm>
          <a:prstGeom prst="rect">
            <a:avLst/>
          </a:prstGeom>
        </p:spPr>
      </p:pic>
      <p:pic>
        <p:nvPicPr>
          <p:cNvPr id="61" name="Image 60"/>
          <p:cNvPicPr>
            <a:picLocks noChangeAspect="1"/>
          </p:cNvPicPr>
          <p:nvPr/>
        </p:nvPicPr>
        <p:blipFill>
          <a:blip r:embed="rId44" cstate="print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8135">
            <a:off x="7081559" y="4068538"/>
            <a:ext cx="156075" cy="172857"/>
          </a:xfrm>
          <a:prstGeom prst="rect">
            <a:avLst/>
          </a:prstGeom>
        </p:spPr>
      </p:pic>
      <p:pic>
        <p:nvPicPr>
          <p:cNvPr id="62" name="Image 61"/>
          <p:cNvPicPr>
            <a:picLocks noChangeAspect="1"/>
          </p:cNvPicPr>
          <p:nvPr/>
        </p:nvPicPr>
        <p:blipFill>
          <a:blip r:embed="rId38" cstate="print">
            <a:extLst>
              <a:ext uri="{BEBA8EAE-BF5A-486C-A8C5-ECC9F3942E4B}">
                <a14:imgProps xmlns:a14="http://schemas.microsoft.com/office/drawing/2010/main">
                  <a14:imgLayer r:embed="rId3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304573" y="3815306"/>
            <a:ext cx="182064" cy="201641"/>
          </a:xfrm>
          <a:prstGeom prst="rect">
            <a:avLst/>
          </a:prstGeom>
        </p:spPr>
      </p:pic>
      <p:pic>
        <p:nvPicPr>
          <p:cNvPr id="63" name="Image 62"/>
          <p:cNvPicPr>
            <a:picLocks noChangeAspect="1"/>
          </p:cNvPicPr>
          <p:nvPr/>
        </p:nvPicPr>
        <p:blipFill>
          <a:blip r:embed="rId60" cstate="print"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77746" flipH="1">
            <a:off x="6633797" y="3782310"/>
            <a:ext cx="288314" cy="172383"/>
          </a:xfrm>
          <a:prstGeom prst="rect">
            <a:avLst/>
          </a:prstGeom>
        </p:spPr>
      </p:pic>
      <p:pic>
        <p:nvPicPr>
          <p:cNvPr id="64" name="Image 63"/>
          <p:cNvPicPr>
            <a:picLocks noChangeAspect="1"/>
          </p:cNvPicPr>
          <p:nvPr/>
        </p:nvPicPr>
        <p:blipFill>
          <a:blip r:embed="rId28" cstate="print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>
            <a:off x="1828091" y="3801700"/>
            <a:ext cx="419003" cy="206031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7105" y="1098376"/>
            <a:ext cx="2051721" cy="2672085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215" y="1131589"/>
            <a:ext cx="2085935" cy="2672085"/>
          </a:xfrm>
          <a:prstGeom prst="rect">
            <a:avLst/>
          </a:prstGeom>
        </p:spPr>
      </p:pic>
      <p:pic>
        <p:nvPicPr>
          <p:cNvPr id="3" name="David Blaine L'incroyable magicien des stars - Magie ou réalité_6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4"/>
          <a:stretch>
            <a:fillRect/>
          </a:stretch>
        </p:blipFill>
        <p:spPr>
          <a:xfrm>
            <a:off x="2256516" y="1178237"/>
            <a:ext cx="4565728" cy="256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461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7050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</Words>
  <Application>Microsoft Office PowerPoint</Application>
  <PresentationFormat>Affichage à l'écran (16:9)</PresentationFormat>
  <Paragraphs>1</Paragraphs>
  <Slides>1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עיצוב ברירת מחדל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/>
  <cp:lastModifiedBy/>
  <cp:revision>352</cp:revision>
  <dcterms:created xsi:type="dcterms:W3CDTF">2010-01-05T05:14:01Z</dcterms:created>
  <dcterms:modified xsi:type="dcterms:W3CDTF">2024-11-21T14:33:06Z</dcterms:modified>
</cp:coreProperties>
</file>