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312" r:id="rId5"/>
    <p:sldId id="313" r:id="rId6"/>
    <p:sldId id="314" r:id="rId7"/>
    <p:sldId id="259" r:id="rId8"/>
    <p:sldId id="258" r:id="rId9"/>
    <p:sldId id="260" r:id="rId10"/>
    <p:sldId id="261" r:id="rId11"/>
    <p:sldId id="262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5" r:id="rId23"/>
    <p:sldId id="277" r:id="rId24"/>
    <p:sldId id="279" r:id="rId25"/>
    <p:sldId id="281" r:id="rId26"/>
    <p:sldId id="282" r:id="rId27"/>
    <p:sldId id="283" r:id="rId28"/>
    <p:sldId id="284" r:id="rId29"/>
    <p:sldId id="286" r:id="rId30"/>
    <p:sldId id="287" r:id="rId31"/>
    <p:sldId id="289" r:id="rId32"/>
    <p:sldId id="280" r:id="rId33"/>
    <p:sldId id="290" r:id="rId34"/>
    <p:sldId id="323" r:id="rId35"/>
    <p:sldId id="288" r:id="rId36"/>
    <p:sldId id="317" r:id="rId37"/>
    <p:sldId id="300" r:id="rId38"/>
    <p:sldId id="306" r:id="rId39"/>
    <p:sldId id="276" r:id="rId40"/>
    <p:sldId id="285" r:id="rId41"/>
    <p:sldId id="325" r:id="rId42"/>
    <p:sldId id="322" r:id="rId43"/>
    <p:sldId id="298" r:id="rId44"/>
    <p:sldId id="274" r:id="rId45"/>
    <p:sldId id="297" r:id="rId46"/>
    <p:sldId id="291" r:id="rId47"/>
    <p:sldId id="292" r:id="rId48"/>
    <p:sldId id="293" r:id="rId49"/>
    <p:sldId id="294" r:id="rId50"/>
    <p:sldId id="295" r:id="rId51"/>
    <p:sldId id="296" r:id="rId52"/>
    <p:sldId id="301" r:id="rId53"/>
    <p:sldId id="302" r:id="rId54"/>
    <p:sldId id="303" r:id="rId55"/>
    <p:sldId id="304" r:id="rId56"/>
    <p:sldId id="305" r:id="rId57"/>
    <p:sldId id="307" r:id="rId58"/>
    <p:sldId id="308" r:id="rId59"/>
    <p:sldId id="309" r:id="rId60"/>
    <p:sldId id="310" r:id="rId61"/>
    <p:sldId id="311" r:id="rId62"/>
    <p:sldId id="315" r:id="rId63"/>
    <p:sldId id="316" r:id="rId64"/>
    <p:sldId id="318" r:id="rId65"/>
    <p:sldId id="319" r:id="rId66"/>
    <p:sldId id="320" r:id="rId67"/>
    <p:sldId id="321" r:id="rId68"/>
    <p:sldId id="326" r:id="rId69"/>
    <p:sldId id="257" r:id="rId70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xdb5eZKfDbSdiomGEGz2A==" hashData="QlJL2c+1Wq+16mimTq5/mVqF1Z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46" y="-72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31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" Type="http://schemas.openxmlformats.org/officeDocument/2006/relationships/slide" Target="slides/slide4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8E96A-05A5-4E40-AA13-C048CE3A4B5B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5E42-B2F0-4C95-93D7-F51B24F3161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8E96A-05A5-4E40-AA13-C048CE3A4B5B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5E42-B2F0-4C95-93D7-F51B24F3161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8E96A-05A5-4E40-AA13-C048CE3A4B5B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5E42-B2F0-4C95-93D7-F51B24F3161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8E96A-05A5-4E40-AA13-C048CE3A4B5B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5E42-B2F0-4C95-93D7-F51B24F3161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8E96A-05A5-4E40-AA13-C048CE3A4B5B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5E42-B2F0-4C95-93D7-F51B24F3161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8E96A-05A5-4E40-AA13-C048CE3A4B5B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5E42-B2F0-4C95-93D7-F51B24F3161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8E96A-05A5-4E40-AA13-C048CE3A4B5B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5E42-B2F0-4C95-93D7-F51B24F3161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8E96A-05A5-4E40-AA13-C048CE3A4B5B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5E42-B2F0-4C95-93D7-F51B24F3161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8E96A-05A5-4E40-AA13-C048CE3A4B5B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5E42-B2F0-4C95-93D7-F51B24F3161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8E96A-05A5-4E40-AA13-C048CE3A4B5B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5E42-B2F0-4C95-93D7-F51B24F3161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8E96A-05A5-4E40-AA13-C048CE3A4B5B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5E42-B2F0-4C95-93D7-F51B24F3161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87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49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97" y="1791283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32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9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58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2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87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5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1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0" y="370317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0" y="2441778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48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9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93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58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23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87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52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17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327" y="1344837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49" y="1344837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479" y="1289578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80" indent="0">
              <a:buNone/>
              <a:defRPr sz="2100" b="1"/>
            </a:lvl2pPr>
            <a:lvl3pPr marL="952951" indent="0">
              <a:buNone/>
              <a:defRPr sz="1800" b="1"/>
            </a:lvl3pPr>
            <a:lvl4pPr marL="1429391" indent="0">
              <a:buNone/>
              <a:defRPr sz="1700" b="1"/>
            </a:lvl4pPr>
            <a:lvl5pPr marL="1905870" indent="0">
              <a:buNone/>
              <a:defRPr sz="1700" b="1"/>
            </a:lvl5pPr>
            <a:lvl6pPr marL="2382315" indent="0">
              <a:buNone/>
              <a:defRPr sz="1700" b="1"/>
            </a:lvl6pPr>
            <a:lvl7pPr marL="2858789" indent="0">
              <a:buNone/>
              <a:defRPr sz="1700" b="1"/>
            </a:lvl7pPr>
            <a:lvl8pPr marL="3335251" indent="0">
              <a:buNone/>
              <a:defRPr sz="1700" b="1"/>
            </a:lvl8pPr>
            <a:lvl9pPr marL="381170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479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2" y="1289578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80" indent="0">
              <a:buNone/>
              <a:defRPr sz="2100" b="1"/>
            </a:lvl2pPr>
            <a:lvl3pPr marL="952951" indent="0">
              <a:buNone/>
              <a:defRPr sz="1800" b="1"/>
            </a:lvl3pPr>
            <a:lvl4pPr marL="1429391" indent="0">
              <a:buNone/>
              <a:defRPr sz="1700" b="1"/>
            </a:lvl4pPr>
            <a:lvl5pPr marL="1905870" indent="0">
              <a:buNone/>
              <a:defRPr sz="1700" b="1"/>
            </a:lvl5pPr>
            <a:lvl6pPr marL="2382315" indent="0">
              <a:buNone/>
              <a:defRPr sz="1700" b="1"/>
            </a:lvl6pPr>
            <a:lvl7pPr marL="2858789" indent="0">
              <a:buNone/>
              <a:defRPr sz="1700" b="1"/>
            </a:lvl7pPr>
            <a:lvl8pPr marL="3335251" indent="0">
              <a:buNone/>
              <a:defRPr sz="1700" b="1"/>
            </a:lvl8pPr>
            <a:lvl9pPr marL="381170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2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86" y="230943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0" y="23048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86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480" indent="0">
              <a:buNone/>
              <a:defRPr sz="1300"/>
            </a:lvl2pPr>
            <a:lvl3pPr marL="952951" indent="0">
              <a:buNone/>
              <a:defRPr sz="1100"/>
            </a:lvl3pPr>
            <a:lvl4pPr marL="1429391" indent="0">
              <a:buNone/>
              <a:defRPr sz="1000"/>
            </a:lvl4pPr>
            <a:lvl5pPr marL="1905870" indent="0">
              <a:buNone/>
              <a:defRPr sz="1000"/>
            </a:lvl5pPr>
            <a:lvl6pPr marL="2382315" indent="0">
              <a:buNone/>
              <a:defRPr sz="1000"/>
            </a:lvl6pPr>
            <a:lvl7pPr marL="2858789" indent="0">
              <a:buNone/>
              <a:defRPr sz="1000"/>
            </a:lvl7pPr>
            <a:lvl8pPr marL="3335251" indent="0">
              <a:buNone/>
              <a:defRPr sz="1000"/>
            </a:lvl8pPr>
            <a:lvl9pPr marL="381170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3836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6451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480" indent="0">
              <a:buNone/>
              <a:defRPr sz="2900"/>
            </a:lvl2pPr>
            <a:lvl3pPr marL="952951" indent="0">
              <a:buNone/>
              <a:defRPr sz="2500"/>
            </a:lvl3pPr>
            <a:lvl4pPr marL="1429391" indent="0">
              <a:buNone/>
              <a:defRPr sz="2100"/>
            </a:lvl4pPr>
            <a:lvl5pPr marL="1905870" indent="0">
              <a:buNone/>
              <a:defRPr sz="2100"/>
            </a:lvl5pPr>
            <a:lvl6pPr marL="2382315" indent="0">
              <a:buNone/>
              <a:defRPr sz="2100"/>
            </a:lvl6pPr>
            <a:lvl7pPr marL="2858789" indent="0">
              <a:buNone/>
              <a:defRPr sz="2100"/>
            </a:lvl7pPr>
            <a:lvl8pPr marL="3335251" indent="0">
              <a:buNone/>
              <a:defRPr sz="2100"/>
            </a:lvl8pPr>
            <a:lvl9pPr marL="381170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82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480" indent="0">
              <a:buNone/>
              <a:defRPr sz="1300"/>
            </a:lvl2pPr>
            <a:lvl3pPr marL="952951" indent="0">
              <a:buNone/>
              <a:defRPr sz="1100"/>
            </a:lvl3pPr>
            <a:lvl4pPr marL="1429391" indent="0">
              <a:buNone/>
              <a:defRPr sz="1000"/>
            </a:lvl4pPr>
            <a:lvl5pPr marL="1905870" indent="0">
              <a:buNone/>
              <a:defRPr sz="1000"/>
            </a:lvl5pPr>
            <a:lvl6pPr marL="2382315" indent="0">
              <a:buNone/>
              <a:defRPr sz="1000"/>
            </a:lvl6pPr>
            <a:lvl7pPr marL="2858789" indent="0">
              <a:buNone/>
              <a:defRPr sz="1000"/>
            </a:lvl7pPr>
            <a:lvl8pPr marL="3335251" indent="0">
              <a:buNone/>
              <a:defRPr sz="1000"/>
            </a:lvl8pPr>
            <a:lvl9pPr marL="381170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39" y="231823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90" y="231823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8E96A-05A5-4E40-AA13-C048CE3A4B5B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5E42-B2F0-4C95-93D7-F51B24F31612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185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600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5" y="232335"/>
            <a:ext cx="7776687" cy="960174"/>
          </a:xfrm>
          <a:prstGeom prst="rect">
            <a:avLst/>
          </a:prstGeom>
        </p:spPr>
        <p:txBody>
          <a:bodyPr vert="horz" lIns="94875" tIns="47435" rIns="94875" bIns="4743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5" y="1344837"/>
            <a:ext cx="7776687" cy="3802019"/>
          </a:xfrm>
          <a:prstGeom prst="rect">
            <a:avLst/>
          </a:prstGeom>
        </p:spPr>
        <p:txBody>
          <a:bodyPr vert="horz" lIns="94875" tIns="47435" rIns="94875" bIns="4743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550" y="5340803"/>
            <a:ext cx="2016178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l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790" y="5340803"/>
            <a:ext cx="2736242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ctr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937" y="5340803"/>
            <a:ext cx="2016178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r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52951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362" indent="-357362" algn="l" defTabSz="952951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4244" indent="-297792" algn="l" defTabSz="952951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116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7624" indent="-238250" algn="l" defTabSz="952951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4089" indent="-238250" algn="l" defTabSz="952951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0544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7013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349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996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48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95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939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587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2315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8789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525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1709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8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7" Type="http://schemas.openxmlformats.org/officeDocument/2006/relationships/image" Target="../media/image84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83.png"/><Relationship Id="rId5" Type="http://schemas.openxmlformats.org/officeDocument/2006/relationships/image" Target="../media/image82.gif"/><Relationship Id="rId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60000">
            <a:off x="2592002" y="396000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768653" y="972002"/>
            <a:ext cx="1871480" cy="1558137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touristes  en Alsace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0000">
            <a:off x="557881" y="2340000"/>
            <a:ext cx="1667138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-180000">
            <a:off x="4140000" y="2774930"/>
            <a:ext cx="4248472" cy="1077214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defTabSz="947584"/>
            <a:r>
              <a:rPr lang="fr-FR" sz="3200" b="1" dirty="0">
                <a:ln w="9525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des touristes </a:t>
            </a:r>
          </a:p>
          <a:p>
            <a:pPr defTabSz="947584"/>
            <a:r>
              <a:rPr lang="fr-FR" sz="3200" b="1" dirty="0">
                <a:ln w="9525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  en alsace</a:t>
            </a:r>
            <a:endParaRPr lang="fr-FR" sz="3200" b="1" dirty="0">
              <a:ln w="9525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108000" y="4824000"/>
            <a:ext cx="3158233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  </a:t>
            </a:r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Obernai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" y="1"/>
            <a:ext cx="2736301" cy="2262301"/>
          </a:xfrm>
          <a:prstGeom prst="rect">
            <a:avLst/>
          </a:prstGeom>
        </p:spPr>
        <p:txBody>
          <a:bodyPr wrap="square" lIns="106826" tIns="53411" rIns="106826" bIns="53411">
            <a:spAutoFit/>
          </a:bodyPr>
          <a:lstStyle/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Une photographie est un secret sur un secret. Plus elle vous en dit, moins vous en savez</a:t>
            </a:r>
            <a:endParaRPr lang="fr-FR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851999" y="4536000"/>
            <a:ext cx="40687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  <a:prstDash val="solid"/>
                  <a:miter lim="800000"/>
                </a:ln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Baskerville Old Face" pitchFamily="18" charset="0"/>
              </a:rPr>
              <a:t>Ville touristique</a:t>
            </a:r>
          </a:p>
          <a:p>
            <a:pPr algn="ctr"/>
            <a:r>
              <a:rPr lang="fr-FR" sz="3600" b="1" dirty="0" smtClean="0">
                <a:ln w="24500" cmpd="dbl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  <a:prstDash val="solid"/>
                  <a:miter lim="800000"/>
                </a:ln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Baskerville Old Face" pitchFamily="18" charset="0"/>
              </a:rPr>
              <a:t>du centre alsace</a:t>
            </a:r>
            <a:endParaRPr lang="fr-FR" sz="3600" dirty="0">
              <a:ln w="24500" cmpd="dbl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prstDash val="solid"/>
                <a:miter lim="800000"/>
              </a:ln>
              <a:latin typeface="Baskerville Old Face" pitchFamily="18" charset="0"/>
            </a:endParaRPr>
          </a:p>
        </p:txBody>
      </p:sp>
      <p:pic>
        <p:nvPicPr>
          <p:cNvPr id="10" name="Musique 03 relaxante au violon et harpe, calme, musique douce, paysages magnifiques, nature en automne.wav">
            <a:hlinkClick r:id="" action="ppaction://media"/>
          </p:cNvPr>
          <p:cNvPicPr>
            <a:picLocks noRot="1" noChangeAspect="1"/>
          </p:cNvPicPr>
          <p:nvPr>
            <a:wavAudioFile r:embed="rId1" name="Musique 03 relaxante au violon et harpe, calme, musique douce, paysages magnifiques, nature en automne.wav"/>
          </p:nvPr>
        </p:nvPicPr>
        <p:blipFill>
          <a:blip r:embed="rId5" cstate="print"/>
          <a:stretch>
            <a:fillRect/>
          </a:stretch>
        </p:blipFill>
        <p:spPr>
          <a:xfrm>
            <a:off x="2304157" y="230445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9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0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5" grpId="0"/>
      <p:bldP spid="8" grpId="0"/>
      <p:bldP spid="11" grpId="0"/>
      <p:bldP spid="1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52317_1153013446418777_18873998567546746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26089_1153013509752104_41065369982847818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36882_1153013579752097_61930088874376775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958708_406160562536768_33605267607530048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73823_10232709976189548_59285329669856781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22637_939940327894263_78260426133225519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834745_502224929397566_76192841371776511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231867_10232709978949617_50174057298946442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71880_8752807304776202_17449469544714506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85240_8752809788109287_5252466334508972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99015_8752808431442756_40418124727031338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91189_8752809371442662_38298970473913459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91624_8752806748109591_60246819519594770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96998_8752807868109479_51922631575622269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92436_8752808808109385_8844068004969693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837303_406160742536750_52543652070645964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896524_406160652536759_65267829537664224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091744_406160685870089_13413742589708198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81503_406160715870086_2673641791398859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18303_2307267012972761_73730952456150999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6000" y="0"/>
            <a:ext cx="3188074" cy="5761038"/>
          </a:xfrm>
          <a:prstGeom prst="rect">
            <a:avLst/>
          </a:prstGeom>
        </p:spPr>
      </p:pic>
      <p:pic>
        <p:nvPicPr>
          <p:cNvPr id="3" name="Image 2" descr="462364397_10232709978549607_691501826214069067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8000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30893_2307267202972742_79814174284772016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4000" y="0"/>
            <a:ext cx="3188074" cy="5761038"/>
          </a:xfrm>
          <a:prstGeom prst="rect">
            <a:avLst/>
          </a:prstGeom>
        </p:spPr>
      </p:pic>
      <p:pic>
        <p:nvPicPr>
          <p:cNvPr id="3" name="Image 2" descr="465240470_2307267136306082_4601141296813551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8000" y="0"/>
            <a:ext cx="318807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38000_3739031453055060_33334891308430726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5273058_3739030943055111_36809518098065920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74590_3739030856388453_55096192282151403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5434195_2307267742972688_8938529565668920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438732_3958342561078789_85098393156769495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8443" y="0"/>
            <a:ext cx="764387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466079_2307267396306056_61163824183416626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6000" y="0"/>
            <a:ext cx="3188074" cy="5761038"/>
          </a:xfrm>
          <a:prstGeom prst="rect">
            <a:avLst/>
          </a:prstGeom>
        </p:spPr>
      </p:pic>
      <p:pic>
        <p:nvPicPr>
          <p:cNvPr id="3" name="Image 2" descr="465592970_528497730103619_251715966831061215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8000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08506_2307268066305989_90568616869882962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68000" y="-36000"/>
            <a:ext cx="10368001" cy="5832000"/>
          </a:xfrm>
          <a:prstGeom prst="rect">
            <a:avLst/>
          </a:prstGeom>
        </p:spPr>
      </p:pic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4637" y="5256783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37467_3739031516388387_65746162171718366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2000" y="5256783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18995_2307268016305994_68562121239554476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916226_1055172269987917_64148283386364199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3716" y="0"/>
            <a:ext cx="461333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593156_2307267072972755_16415460665280505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000" y="0"/>
            <a:ext cx="3188074" cy="5761038"/>
          </a:xfrm>
          <a:prstGeom prst="rect">
            <a:avLst/>
          </a:prstGeom>
        </p:spPr>
      </p:pic>
      <p:pic>
        <p:nvPicPr>
          <p:cNvPr id="3" name="Image 2" descr="465545978_2307267639639365_803673278336418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4000" y="0"/>
            <a:ext cx="318807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303475_1155124529541002_3635425435940551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678387_1102532288133560_70576064182764128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760746_1155124272874361_91938953651486995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84133_3739031353055070_78379877458316475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366729_2307266906306105_42267546847057624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000" y="0"/>
            <a:ext cx="3188074" cy="5761038"/>
          </a:xfrm>
          <a:prstGeom prst="rect">
            <a:avLst/>
          </a:prstGeom>
        </p:spPr>
      </p:pic>
      <p:pic>
        <p:nvPicPr>
          <p:cNvPr id="3" name="Image 2" descr="465277274_2307267512972711_188573109862269927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4000" y="0"/>
            <a:ext cx="318807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ffroi d'Obernai dit Kapelltur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80000" y="0"/>
            <a:ext cx="4320779" cy="5761038"/>
          </a:xfrm>
          <a:prstGeom prst="rect">
            <a:avLst/>
          </a:prstGeom>
        </p:spPr>
      </p:pic>
      <p:pic>
        <p:nvPicPr>
          <p:cNvPr id="3" name="Image 2" descr="466387255_10229577873446243_11542205441455965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8000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473938_1055172773321200_66187164497531545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3716" y="0"/>
            <a:ext cx="461333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379818_1102532188133570_6467416888860602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4783947_524239807196078_63508590184735789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2534" y="0"/>
            <a:ext cx="385569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6350156_1102532061466916_1918532625608308436_n - Cop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00719_2307267979639331_22466319375360338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26106_2307267952972667_58455646799403404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07070_1144741927367741_42553623623055686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0" y="0"/>
            <a:ext cx="2662500" cy="5760000"/>
          </a:xfrm>
          <a:prstGeom prst="rect">
            <a:avLst/>
          </a:prstGeom>
        </p:spPr>
      </p:pic>
      <p:pic>
        <p:nvPicPr>
          <p:cNvPr id="3" name="Image 2" descr="482251118_616280201325371_197158796806223029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76000" y="0"/>
            <a:ext cx="305305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71349_1102532384800217_89653379301236295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25118_1102532424800213_81385003801370553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34508_1102532228133566_3515088524717908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148117_8883184331721346_29358111092613316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235911_8883184518387994_57084683800870589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804954_1153013379752117_48915448371285784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431589_28556269533971362_239662958222598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758660_1155124379541017_88201879397803986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762309_1155124439541011_17374628181190720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9695" y="0"/>
            <a:ext cx="762137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763060_1153013479752107_4547807310616701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765436_1155124499541005_36528270675849357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766058_1155124406207681_58646363375855727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774899_1155124219541033_11325468584316023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39957_1155124476207674_42611578060874492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53273_1153013553085433_54431610691655338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352860_1155124332874355_82318927817850863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538166_1155124106207711_37782720138344101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816426_1511371279787603_81669154293779966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2447" y="0"/>
            <a:ext cx="481586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178435_1055172389987905_77562158797893801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L ancien barrage sur l ehn ( Obernai )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24000" y="0"/>
            <a:ext cx="3240584" cy="5761038"/>
          </a:xfrm>
          <a:prstGeom prst="rect">
            <a:avLst/>
          </a:prstGeom>
        </p:spPr>
      </p:pic>
      <p:pic>
        <p:nvPicPr>
          <p:cNvPr id="4" name="Image 3" descr="L ancien barrage sur l ehn ( Obernai )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96000" y="0"/>
            <a:ext cx="3240584" cy="5761038"/>
          </a:xfrm>
          <a:prstGeom prst="rect">
            <a:avLst/>
          </a:prstGeom>
        </p:spPr>
      </p:pic>
      <p:pic>
        <p:nvPicPr>
          <p:cNvPr id="2" name="Image 1" descr="L ancien barrage sur l ehn ( Obernai 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53813" y="-36000"/>
            <a:ext cx="3576657" cy="5832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5148000" y="72000"/>
            <a:ext cx="3404977" cy="1813747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Violon et Harpe  relaxante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  <a:p>
            <a:pPr algn="ctr"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Frantz  </a:t>
            </a:r>
            <a:r>
              <a:rPr lang="fr-FR" sz="37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Amathy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2376463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808213" y="5086064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11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00" y="2882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150465" y="3411622"/>
            <a:ext cx="2331820" cy="1346013"/>
          </a:xfrm>
          <a:prstGeom prst="rect">
            <a:avLst/>
          </a:prstGeom>
        </p:spPr>
      </p:pic>
      <p:pic>
        <p:nvPicPr>
          <p:cNvPr id="13" name="Image 12" descr="unnamed (17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420000" flipH="1">
            <a:off x="2484000" y="1044000"/>
            <a:ext cx="1729690" cy="2160000"/>
          </a:xfrm>
          <a:prstGeom prst="rect">
            <a:avLst/>
          </a:prstGeom>
        </p:spPr>
      </p:pic>
      <p:pic>
        <p:nvPicPr>
          <p:cNvPr id="15" name="Image 14" descr="244695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984677" y="3240559"/>
            <a:ext cx="757842" cy="673006"/>
          </a:xfrm>
          <a:prstGeom prst="rect">
            <a:avLst/>
          </a:prstGeom>
        </p:spPr>
      </p:pic>
      <p:sp>
        <p:nvSpPr>
          <p:cNvPr id="16" name="Étoile à 12 branches 15"/>
          <p:cNvSpPr>
            <a:spLocks/>
          </p:cNvSpPr>
          <p:nvPr/>
        </p:nvSpPr>
        <p:spPr>
          <a:xfrm>
            <a:off x="936005" y="3096543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2397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215925" y="5040759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13.03.2025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14" name="Image 13" descr="0c000008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400501" y="2016423"/>
            <a:ext cx="1920000" cy="144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6" grpId="0" animBg="1"/>
      <p:bldP spid="1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55</Words>
  <Application>Microsoft Office PowerPoint</Application>
  <PresentationFormat>Personnalisé</PresentationFormat>
  <Paragraphs>16</Paragraphs>
  <Slides>67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67</vt:i4>
      </vt:variant>
    </vt:vector>
  </HeadingPairs>
  <TitlesOfParts>
    <vt:vector size="70" baseType="lpstr">
      <vt:lpstr>Thème Office</vt:lpstr>
      <vt:lpstr>67_Thème Office</vt:lpstr>
      <vt:lpstr>54_Thème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16</cp:revision>
  <dcterms:created xsi:type="dcterms:W3CDTF">2025-03-13T15:06:29Z</dcterms:created>
  <dcterms:modified xsi:type="dcterms:W3CDTF">2025-03-13T17:15:40Z</dcterms:modified>
</cp:coreProperties>
</file>