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75" r:id="rId5"/>
    <p:sldId id="265" r:id="rId6"/>
    <p:sldId id="276" r:id="rId7"/>
    <p:sldId id="266" r:id="rId8"/>
    <p:sldId id="280" r:id="rId9"/>
    <p:sldId id="267" r:id="rId10"/>
    <p:sldId id="282" r:id="rId11"/>
    <p:sldId id="268" r:id="rId12"/>
    <p:sldId id="269" r:id="rId13"/>
    <p:sldId id="292" r:id="rId14"/>
    <p:sldId id="270" r:id="rId15"/>
    <p:sldId id="309" r:id="rId16"/>
    <p:sldId id="271" r:id="rId17"/>
    <p:sldId id="284" r:id="rId18"/>
    <p:sldId id="272" r:id="rId19"/>
    <p:sldId id="310" r:id="rId20"/>
    <p:sldId id="274" r:id="rId21"/>
    <p:sldId id="312" r:id="rId22"/>
    <p:sldId id="277" r:id="rId23"/>
    <p:sldId id="289" r:id="rId24"/>
    <p:sldId id="278" r:id="rId25"/>
    <p:sldId id="299" r:id="rId26"/>
    <p:sldId id="273" r:id="rId27"/>
    <p:sldId id="300" r:id="rId28"/>
    <p:sldId id="281" r:id="rId29"/>
    <p:sldId id="301" r:id="rId30"/>
    <p:sldId id="279" r:id="rId31"/>
    <p:sldId id="283" r:id="rId32"/>
    <p:sldId id="285" r:id="rId33"/>
    <p:sldId id="298" r:id="rId34"/>
    <p:sldId id="286" r:id="rId35"/>
    <p:sldId id="296" r:id="rId36"/>
    <p:sldId id="287" r:id="rId37"/>
    <p:sldId id="293" r:id="rId38"/>
    <p:sldId id="288" r:id="rId39"/>
    <p:sldId id="294" r:id="rId40"/>
    <p:sldId id="290" r:id="rId41"/>
    <p:sldId id="297" r:id="rId42"/>
    <p:sldId id="291" r:id="rId43"/>
    <p:sldId id="295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11" r:id="rId52"/>
    <p:sldId id="313" r:id="rId53"/>
    <p:sldId id="258" r:id="rId54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l9N5DXwT8o9/gBg8wDfMQ==" hashData="GwyShuMgSKc7vTOSd8LBhJOTs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451" y="-72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25/02/2025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Bar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Bar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12000" y="1692000"/>
            <a:ext cx="70383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S’aventure  à  la  Petite  Camargue pour  son  plaisir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240000">
            <a:off x="8502412" y="216000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80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Photographier n'est pas un simple acte artistique ; c’est une communion.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10" name="Image 9" descr="rnn60-img_323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72000" y="4320000"/>
            <a:ext cx="2107316" cy="1404000"/>
          </a:xfrm>
          <a:prstGeom prst="rect">
            <a:avLst/>
          </a:prstGeom>
        </p:spPr>
      </p:pic>
      <p:pic>
        <p:nvPicPr>
          <p:cNvPr id="11" name="Chris Spheeris - The Relaxing Music 20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20.wav"/>
          </p:nvPr>
        </p:nvPicPr>
        <p:blipFill>
          <a:blip r:embed="rId6" cstate="print"/>
          <a:stretch>
            <a:fillRect/>
          </a:stretch>
        </p:blipFill>
        <p:spPr>
          <a:xfrm>
            <a:off x="1170360" y="82798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78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2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2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2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78816_974173231418720_3896435558865779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839034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274816" y="5868541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 rot="180000">
            <a:off x="3779725" y="4531246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2385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0000" y="180000"/>
            <a:ext cx="6318952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Chris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Spheeris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</a:p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The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Relaxing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Music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042568" y="2700189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14376" y="5040000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25.02.2025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83128" y="5580509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80000" flipH="1">
            <a:off x="6236970" y="2592533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43168" y="899989"/>
            <a:ext cx="1080000" cy="958937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450280" y="2268141"/>
            <a:ext cx="180000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1096</TotalTime>
  <Words>31</Words>
  <Application>Microsoft Office PowerPoint</Application>
  <PresentationFormat>Personnalisé</PresentationFormat>
  <Paragraphs>10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153</cp:revision>
  <dcterms:created xsi:type="dcterms:W3CDTF">2020-05-12T17:47:43Z</dcterms:created>
  <dcterms:modified xsi:type="dcterms:W3CDTF">2025-02-25T11:11:34Z</dcterms:modified>
</cp:coreProperties>
</file>