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333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6" r:id="rId57"/>
    <p:sldId id="317" r:id="rId58"/>
    <p:sldId id="318" r:id="rId59"/>
    <p:sldId id="319" r:id="rId60"/>
    <p:sldId id="320" r:id="rId61"/>
    <p:sldId id="321" r:id="rId62"/>
    <p:sldId id="323" r:id="rId63"/>
    <p:sldId id="324" r:id="rId64"/>
    <p:sldId id="325" r:id="rId65"/>
    <p:sldId id="326" r:id="rId66"/>
    <p:sldId id="327" r:id="rId67"/>
    <p:sldId id="332" r:id="rId68"/>
    <p:sldId id="328" r:id="rId69"/>
    <p:sldId id="329" r:id="rId70"/>
    <p:sldId id="330" r:id="rId71"/>
    <p:sldId id="331" r:id="rId72"/>
    <p:sldId id="258" r:id="rId73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3k9E+ftdRV9N72a5vN06A==" hashData="qnidp7z5RWVLOqC3adX7aNxZw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451" y="-72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23/02/2025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png"/><Relationship Id="rId4" Type="http://schemas.openxmlformats.org/officeDocument/2006/relationships/image" Target="../media/image7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Et  ses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préférés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Les  oiseaux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840000">
            <a:off x="8496000" y="90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79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12" name="Image 11" descr="1688821762_Quels-oiseaux-font-les-meilleurs-oiseaux-de-compagnie.jpg"/>
          <p:cNvPicPr>
            <a:picLocks noChangeAspect="1"/>
          </p:cNvPicPr>
          <p:nvPr/>
        </p:nvPicPr>
        <p:blipFill>
          <a:blip r:embed="rId5" cstate="print"/>
          <a:srcRect l="-9417"/>
          <a:stretch>
            <a:fillRect/>
          </a:stretch>
        </p:blipFill>
        <p:spPr>
          <a:xfrm>
            <a:off x="7992000" y="4356000"/>
            <a:ext cx="2368404" cy="1368000"/>
          </a:xfrm>
          <a:prstGeom prst="rect">
            <a:avLst/>
          </a:prstGeom>
        </p:spPr>
      </p:pic>
      <p:pic>
        <p:nvPicPr>
          <p:cNvPr id="8" name="Chris Spheeris - The Relaxing Music 19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9.wav"/>
          </p:nvPr>
        </p:nvPicPr>
        <p:blipFill>
          <a:blip r:embed="rId6" cstate="print"/>
          <a:stretch>
            <a:fillRect/>
          </a:stretch>
        </p:blipFill>
        <p:spPr>
          <a:xfrm>
            <a:off x="5994896" y="421235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28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7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7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936758_1824142307933117_7078156380552442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6663" y="0"/>
            <a:ext cx="77082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939776_1824142364599778_820003058485569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3496" y="0"/>
            <a:ext cx="771460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4942780_1824142391266442_1991891621801399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3484" y="0"/>
            <a:ext cx="643463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5420441_1827854374228577_7429848506905735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9864" y="0"/>
            <a:ext cx="472187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6174054_1605539339864027_7301039863618224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1544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7094463_1605539239864037_4707509060534150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9526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333725_613853903992539_1603427924672953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768990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786115_1848020458878635_5611875132686156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7232" y="0"/>
            <a:ext cx="670713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8963005_1848020918878589_6819045214726381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1969" y="0"/>
            <a:ext cx="841766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077077_1848020588878622_238238805981591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1015" y="0"/>
            <a:ext cx="723956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154140_1848020978878583_2921924274914728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3839" y="0"/>
            <a:ext cx="747392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160453_1848020892211925_1955265655953442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9145" y="0"/>
            <a:ext cx="818331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269941_1848020542211960_5906756767817594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8049" y="0"/>
            <a:ext cx="636550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304985_520829400086441_6892096162473821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7542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00852_560333972104090_74354540542313626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443"/>
            <a:ext cx="10261600" cy="610565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25891_1849427458737935_690461126432643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38398_520829533419761_8730048586188181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0838451_562133005265409_8436187068417749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9018" y="0"/>
            <a:ext cx="716356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0880820_1286423278806763_7015562286023821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5806" y="0"/>
            <a:ext cx="830998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0931811_489074790025572_6609467210839398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4948" y="0"/>
            <a:ext cx="57717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8951551_1344632646386647_7462512591920663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9144987_1618667528646356_7557598062658494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085785_1665965387154892_8993366871638957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7209" y="0"/>
            <a:ext cx="516718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352856_1237954793472611_1129010531261953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0807651_873516397239184_2009228858481959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5173" y="0"/>
            <a:ext cx="471125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1922278_586698539995045_8047732111128698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1956" y="0"/>
            <a:ext cx="477768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160325_959613425205158_7663474192517422892_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556000" y="83"/>
            <a:ext cx="5130404" cy="684045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179349_722474152922031_7560758784123860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7247" y="0"/>
            <a:ext cx="452710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698195_582859060407813_7088689886549197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8347" y="0"/>
            <a:ext cx="726490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752200_1347856626066108_6003245351485864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9256" y="0"/>
            <a:ext cx="556308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706039_6104606552911075_6608910794528128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775007_1534041873752356_5482408671431710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784042_717704876753348_3295881984072868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6381965_903842260727448_6621926675205612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0558" y="0"/>
            <a:ext cx="4656000" cy="698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7901793_737497284527423_2747703096434282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85264" y="0"/>
            <a:ext cx="489107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666114_754065446212085_1836543504588902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3050" y="0"/>
            <a:ext cx="441550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058057_458660049778849_5737711879593151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7333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610812" y="118802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 rot="180000">
            <a:off x="4842768" y="5976000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80000" y="180000"/>
            <a:ext cx="6318952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Relaxing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06664" y="4788421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98752" y="176408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23.02.2025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83128" y="251917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360000">
            <a:off x="1585889" y="4603344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31000" y="5364485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450280" y="2268141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1009</TotalTime>
  <Words>28</Words>
  <Application>Microsoft Office PowerPoint</Application>
  <PresentationFormat>Personnalisé</PresentationFormat>
  <Paragraphs>12</Paragraphs>
  <Slides>71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7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142</cp:revision>
  <dcterms:created xsi:type="dcterms:W3CDTF">2020-05-12T17:47:43Z</dcterms:created>
  <dcterms:modified xsi:type="dcterms:W3CDTF">2025-02-23T22:25:04Z</dcterms:modified>
</cp:coreProperties>
</file>