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54"/>
  </p:notesMasterIdLst>
  <p:sldIdLst>
    <p:sldId id="365" r:id="rId3"/>
    <p:sldId id="366" r:id="rId4"/>
    <p:sldId id="367" r:id="rId5"/>
    <p:sldId id="368" r:id="rId6"/>
    <p:sldId id="369" r:id="rId7"/>
    <p:sldId id="370" r:id="rId8"/>
    <p:sldId id="371" r:id="rId9"/>
    <p:sldId id="372" r:id="rId10"/>
    <p:sldId id="373" r:id="rId11"/>
    <p:sldId id="374" r:id="rId12"/>
    <p:sldId id="375" r:id="rId13"/>
    <p:sldId id="376" r:id="rId14"/>
    <p:sldId id="377" r:id="rId15"/>
    <p:sldId id="378" r:id="rId16"/>
    <p:sldId id="379" r:id="rId17"/>
    <p:sldId id="380" r:id="rId18"/>
    <p:sldId id="381" r:id="rId19"/>
    <p:sldId id="382" r:id="rId20"/>
    <p:sldId id="383" r:id="rId21"/>
    <p:sldId id="384" r:id="rId22"/>
    <p:sldId id="385" r:id="rId23"/>
    <p:sldId id="386" r:id="rId24"/>
    <p:sldId id="387" r:id="rId25"/>
    <p:sldId id="388" r:id="rId26"/>
    <p:sldId id="389" r:id="rId27"/>
    <p:sldId id="390" r:id="rId28"/>
    <p:sldId id="391" r:id="rId29"/>
    <p:sldId id="392" r:id="rId30"/>
    <p:sldId id="393" r:id="rId31"/>
    <p:sldId id="394" r:id="rId32"/>
    <p:sldId id="395" r:id="rId33"/>
    <p:sldId id="396" r:id="rId34"/>
    <p:sldId id="397" r:id="rId35"/>
    <p:sldId id="398" r:id="rId36"/>
    <p:sldId id="399" r:id="rId37"/>
    <p:sldId id="400" r:id="rId38"/>
    <p:sldId id="401" r:id="rId39"/>
    <p:sldId id="402" r:id="rId40"/>
    <p:sldId id="403" r:id="rId41"/>
    <p:sldId id="404" r:id="rId42"/>
    <p:sldId id="405" r:id="rId43"/>
    <p:sldId id="406" r:id="rId44"/>
    <p:sldId id="407" r:id="rId45"/>
    <p:sldId id="408" r:id="rId46"/>
    <p:sldId id="412" r:id="rId47"/>
    <p:sldId id="409" r:id="rId48"/>
    <p:sldId id="410" r:id="rId49"/>
    <p:sldId id="411" r:id="rId50"/>
    <p:sldId id="413" r:id="rId51"/>
    <p:sldId id="414" r:id="rId52"/>
    <p:sldId id="302" r:id="rId53"/>
  </p:sldIdLst>
  <p:sldSz cx="10440988" cy="7704138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5ukPLPLfjV9+ulCzNs4WA==" hashData="HKlroNpA3k5ApSi4Vcixgs2khL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526" y="-77"/>
      </p:cViewPr>
      <p:guideLst>
        <p:guide orient="horz" pos="2427"/>
        <p:guide pos="328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405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4C06CF-EF80-44A6-AF28-D50FA3F89101}" type="datetimeFigureOut">
              <a:rPr lang="fr-FR" smtClean="0"/>
              <a:pPr/>
              <a:t>20/02/2025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04900" y="685800"/>
            <a:ext cx="46482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603F96-26F4-45FA-B616-713EACA042F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83075" y="2393282"/>
            <a:ext cx="8874840" cy="165139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66148" y="4365679"/>
            <a:ext cx="7308693" cy="196883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7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7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24768" y="4950623"/>
            <a:ext cx="8874840" cy="153012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24768" y="3265343"/>
            <a:ext cx="8874840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7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22051" y="1797639"/>
            <a:ext cx="461143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307505" y="1797639"/>
            <a:ext cx="461143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7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22051" y="1724515"/>
            <a:ext cx="4613250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051" y="2443211"/>
            <a:ext cx="4613250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303880" y="1724515"/>
            <a:ext cx="4615062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303880" y="2443211"/>
            <a:ext cx="4615062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7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7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7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22054" y="306745"/>
            <a:ext cx="3435013" cy="130542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82139" y="306739"/>
            <a:ext cx="5836803" cy="6575268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22054" y="1612163"/>
            <a:ext cx="3435013" cy="5269844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7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46508" y="5392897"/>
            <a:ext cx="6264593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46508" y="688384"/>
            <a:ext cx="6264593" cy="462248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46508" y="6029565"/>
            <a:ext cx="6264593" cy="904165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7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7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569719" y="308524"/>
            <a:ext cx="2349222" cy="657348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22048" y="308524"/>
            <a:ext cx="6873651" cy="657348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7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83075" y="2393282"/>
            <a:ext cx="8874840" cy="165139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66148" y="4365679"/>
            <a:ext cx="7308693" cy="196883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24768" y="4950623"/>
            <a:ext cx="8874840" cy="153012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24768" y="3265343"/>
            <a:ext cx="8874840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22051" y="1797639"/>
            <a:ext cx="461143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307505" y="1797639"/>
            <a:ext cx="461143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22051" y="1724515"/>
            <a:ext cx="4613250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051" y="2443211"/>
            <a:ext cx="4613250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303880" y="1724515"/>
            <a:ext cx="4615062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303880" y="2443211"/>
            <a:ext cx="4615062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22054" y="306745"/>
            <a:ext cx="3435013" cy="130542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82139" y="306739"/>
            <a:ext cx="5836803" cy="6575268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22054" y="1612163"/>
            <a:ext cx="3435013" cy="5269844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46508" y="5392897"/>
            <a:ext cx="6264593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46508" y="688384"/>
            <a:ext cx="6264593" cy="462248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46508" y="6029565"/>
            <a:ext cx="6264593" cy="904165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569719" y="308524"/>
            <a:ext cx="2349222" cy="657348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22048" y="308524"/>
            <a:ext cx="6873651" cy="657348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22050" y="308524"/>
            <a:ext cx="9396890" cy="1284024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22050" y="1797639"/>
            <a:ext cx="9396890" cy="508437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22050" y="7140595"/>
            <a:ext cx="2436230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67339" y="7140595"/>
            <a:ext cx="330631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482709" y="7140595"/>
            <a:ext cx="2436230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7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22050" y="308524"/>
            <a:ext cx="9396890" cy="1284024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22050" y="1797639"/>
            <a:ext cx="9396890" cy="508437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22050" y="7140595"/>
            <a:ext cx="2436230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67339" y="7140595"/>
            <a:ext cx="330631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482709" y="7140595"/>
            <a:ext cx="2436230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6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gif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-1320000">
            <a:off x="2304000" y="252000"/>
            <a:ext cx="3600000" cy="3101332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-48919" y="5436000"/>
            <a:ext cx="10440988" cy="1493628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fr-FR" sz="6000" dirty="0" smtClean="0">
                <a:ln w="1905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  Chasseur  d’exception  </a:t>
            </a:r>
            <a:endParaRPr lang="fr-FR" sz="6000" dirty="0">
              <a:ln w="19050">
                <a:solidFill>
                  <a:prstClr val="black"/>
                </a:solidFill>
              </a:ln>
              <a:solidFill>
                <a:srgbClr val="C00000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196311" y="72001"/>
            <a:ext cx="4244677" cy="1600584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Pour voir la beauté du paysage, il faut le regarder avec le cœur...</a:t>
            </a:r>
            <a:endParaRPr lang="fr-FR" sz="32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5047" y="72000"/>
            <a:ext cx="203282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des amoureux  de  l’Alsace   </a:t>
            </a:r>
          </a:p>
          <a:p>
            <a:pPr algn="ctr"/>
            <a:r>
              <a:rPr lang="fr-FR" sz="2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8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33269" y="2916003"/>
            <a:ext cx="2014473" cy="1979861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521584" y="2987974"/>
            <a:ext cx="68159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dirty="0" smtClean="0">
                <a:ln w="1905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9</a:t>
            </a:r>
            <a:endParaRPr lang="fr-FR" dirty="0">
              <a:solidFill>
                <a:prstClr val="black"/>
              </a:solidFill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0" y="6876000"/>
            <a:ext cx="104409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400" dirty="0" smtClean="0">
                <a:latin typeface="Broadway" pitchFamily="82" charset="0"/>
              </a:rPr>
              <a:t>Maisons  alsaciennes</a:t>
            </a:r>
            <a:endParaRPr lang="fr-FR" sz="4400" dirty="0">
              <a:latin typeface="Broadway" pitchFamily="82" charset="0"/>
            </a:endParaRPr>
          </a:p>
        </p:txBody>
      </p:sp>
    </p:spTree>
  </p:cSld>
  <p:clrMapOvr>
    <a:masterClrMapping/>
  </p:clrMapOvr>
  <p:transition spd="med"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8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600"/>
                            </p:stCondLst>
                            <p:childTnLst>
                              <p:par>
                                <p:cTn id="21" presetID="4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3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300"/>
                            </p:stCondLst>
                            <p:childTnLst>
                              <p:par>
                                <p:cTn id="35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9300"/>
                            </p:stCondLst>
                            <p:childTnLst>
                              <p:par>
                                <p:cTn id="3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1300"/>
                            </p:stCondLst>
                            <p:childTnLst>
                              <p:par>
                                <p:cTn id="4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8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164710" y="683717"/>
            <a:ext cx="177163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atin typeface="Lucida Handwriting" pitchFamily="66" charset="0"/>
              </a:rPr>
              <a:t>Betschdorf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788446" y="539701"/>
            <a:ext cx="405591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atin typeface="Lucida Handwriting" pitchFamily="66" charset="0"/>
              </a:rPr>
              <a:t>Birlenbach (Outre-Forêt)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148486" y="323677"/>
            <a:ext cx="1813317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Lucida Handwriting" pitchFamily="66" charset="0"/>
              </a:rPr>
              <a:t>Bossendorf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8404079_1962761900802303_74539283180194562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138"/>
            <a:ext cx="5778001" cy="7704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llenwiller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436518" y="539701"/>
            <a:ext cx="1938351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Lucida Handwriting" pitchFamily="66" charset="0"/>
              </a:rPr>
              <a:t>Allenwiller</a:t>
            </a:r>
            <a:r>
              <a:rPr lang="fr-FR" b="1" dirty="0" smtClean="0">
                <a:latin typeface="Lucida Handwriting" pitchFamily="66" charset="0"/>
              </a:rPr>
              <a:t>.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lsace, nous revoilà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0"/>
            <a:ext cx="5778104" cy="77041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916238" y="539701"/>
            <a:ext cx="4113627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atin typeface="Lucida Handwriting" pitchFamily="66" charset="0"/>
              </a:rPr>
              <a:t>Alsace, nous  revoilà………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rg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174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436518" y="539701"/>
            <a:ext cx="1653017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Lucida Handwriting" pitchFamily="66" charset="0"/>
              </a:rPr>
              <a:t>Bergheim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tschdorf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436518" y="539701"/>
            <a:ext cx="177163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atin typeface="Lucida Handwriting" pitchFamily="66" charset="0"/>
              </a:rPr>
              <a:t>Betschdorf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ouxwiller (67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364510" y="251669"/>
            <a:ext cx="259237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atin typeface="Lucida Handwriting" pitchFamily="66" charset="0"/>
              </a:rPr>
              <a:t>Bouxwiller (67)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ouxwiller (67)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 rot="-780000">
            <a:off x="5940000" y="2250326"/>
            <a:ext cx="1911101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atin typeface="Lucida Handwriting" pitchFamily="66" charset="0"/>
              </a:rPr>
              <a:t>Bouxwiller </a:t>
            </a:r>
          </a:p>
          <a:p>
            <a:pPr algn="ctr"/>
            <a:r>
              <a:rPr lang="fr-FR" b="1" dirty="0" smtClean="0">
                <a:latin typeface="Lucida Handwriting" pitchFamily="66" charset="0"/>
              </a:rPr>
              <a:t>(67)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auendorf, la belle endorm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436518" y="539701"/>
            <a:ext cx="1854995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Lucida Handwriting" pitchFamily="66" charset="0"/>
              </a:rPr>
              <a:t>Dauendorf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glise St-Adelphe à Neuwiller-lès-Saver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0"/>
            <a:ext cx="5447066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76000" y="467693"/>
            <a:ext cx="2744662" cy="10618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atin typeface="Lucida Handwriting" pitchFamily="66" charset="0"/>
              </a:rPr>
              <a:t>Eglise St-Adelphe</a:t>
            </a:r>
          </a:p>
          <a:p>
            <a:r>
              <a:rPr lang="fr-FR" b="1" dirty="0" smtClean="0">
                <a:latin typeface="Lucida Handwriting" pitchFamily="66" charset="0"/>
              </a:rPr>
              <a:t> à </a:t>
            </a:r>
            <a:r>
              <a:rPr lang="fr-FR" b="1" dirty="0" err="1" smtClean="0">
                <a:latin typeface="Lucida Handwriting" pitchFamily="66" charset="0"/>
              </a:rPr>
              <a:t>Neuwiller</a:t>
            </a:r>
            <a:r>
              <a:rPr lang="fr-FR" b="1" dirty="0" smtClean="0">
                <a:latin typeface="Lucida Handwriting" pitchFamily="66" charset="0"/>
              </a:rPr>
              <a:t>-lès-</a:t>
            </a:r>
          </a:p>
          <a:p>
            <a:pPr algn="ctr"/>
            <a:r>
              <a:rPr lang="fr-FR" b="1" dirty="0" smtClean="0">
                <a:latin typeface="Lucida Handwriting" pitchFamily="66" charset="0"/>
              </a:rPr>
              <a:t>Saverne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-120000">
            <a:off x="2160000" y="3492029"/>
            <a:ext cx="3078087" cy="17081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Lucida Handwriting" pitchFamily="66" charset="0"/>
              </a:rPr>
              <a:t>Coffre de mariage 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Lucida Handwriting" pitchFamily="66" charset="0"/>
              </a:rPr>
              <a:t>en pin polychromé 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Lucida Handwriting" pitchFamily="66" charset="0"/>
              </a:rPr>
              <a:t>d'Eva Herzog, 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Lucida Handwriting" pitchFamily="66" charset="0"/>
              </a:rPr>
              <a:t>daté de 1859 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Lucida Handwriting" pitchFamily="66" charset="0"/>
              </a:rPr>
              <a:t>(restauré)</a:t>
            </a:r>
            <a:endParaRPr lang="fr-FR" b="1" dirty="0">
              <a:solidFill>
                <a:schemeClr val="bg1"/>
              </a:solidFill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8000"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ichhoff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436518" y="539701"/>
            <a:ext cx="177163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Lucida Handwriting" pitchFamily="66" charset="0"/>
              </a:rPr>
              <a:t>Eichhoffen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068366" y="72000"/>
            <a:ext cx="6093335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latin typeface="Lucida Handwriting" pitchFamily="66" charset="0"/>
              </a:rPr>
              <a:t>En passant par l'Alsace avec mes sabots</a:t>
            </a:r>
            <a:endParaRPr lang="fr-FR" b="1" dirty="0">
              <a:solidFill>
                <a:schemeClr val="bg1"/>
              </a:solidFill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28006" y="395685"/>
            <a:ext cx="1887055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Lucida Handwriting" pitchFamily="66" charset="0"/>
              </a:rPr>
              <a:t>Fegersheim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roeschwill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04270" y="395685"/>
            <a:ext cx="177163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atin typeface="Lucida Handwriting" pitchFamily="66" charset="0"/>
              </a:rPr>
              <a:t>Betschdorf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roeschwiller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88246" y="395685"/>
            <a:ext cx="177163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atin typeface="Lucida Handwriting" pitchFamily="66" charset="0"/>
              </a:rPr>
              <a:t>Betschdorf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ertwill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04000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084590" y="179661"/>
            <a:ext cx="177163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atin typeface="Lucida Handwriting" pitchFamily="66" charset="0"/>
              </a:rPr>
              <a:t>Betschdorf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120000">
            <a:off x="4716438" y="2772000"/>
            <a:ext cx="2392001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  <a:latin typeface="Lucida Handwriting" pitchFamily="66" charset="0"/>
              </a:rPr>
              <a:t>Gundershoffen</a:t>
            </a:r>
            <a:endParaRPr lang="fr-FR" b="1" dirty="0">
              <a:solidFill>
                <a:schemeClr val="bg1"/>
              </a:solidFill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780334" y="1259781"/>
            <a:ext cx="194360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  </a:t>
            </a:r>
            <a:r>
              <a:rPr lang="fr-FR" dirty="0" err="1" smtClean="0">
                <a:solidFill>
                  <a:schemeClr val="bg1"/>
                </a:solidFill>
              </a:rPr>
              <a:t>Gundershoffen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164710" y="683717"/>
            <a:ext cx="177163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atin typeface="Lucida Handwriting" pitchFamily="66" charset="0"/>
              </a:rPr>
              <a:t>Betschdorf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-720000">
            <a:off x="2700214" y="1187773"/>
            <a:ext cx="2392001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  <a:latin typeface="Lucida Handwriting" pitchFamily="66" charset="0"/>
              </a:rPr>
              <a:t>Gundershoffen</a:t>
            </a:r>
            <a:endParaRPr lang="fr-FR" b="1" dirty="0">
              <a:solidFill>
                <a:schemeClr val="bg1"/>
              </a:solidFill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00414" y="323677"/>
            <a:ext cx="177163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latin typeface="Lucida Handwriting" pitchFamily="66" charset="0"/>
              </a:rPr>
              <a:t>Betschdorf</a:t>
            </a:r>
            <a:endParaRPr lang="fr-FR" b="1" dirty="0">
              <a:solidFill>
                <a:schemeClr val="bg1"/>
              </a:solidFill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unspach (Outre-Forêt)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436518" y="539701"/>
            <a:ext cx="177163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atin typeface="Lucida Handwriting" pitchFamily="66" charset="0"/>
              </a:rPr>
              <a:t>Betschdorf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unspa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08000"/>
            <a:ext cx="10440000" cy="7830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164710" y="683717"/>
            <a:ext cx="177163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atin typeface="Lucida Handwriting" pitchFamily="66" charset="0"/>
              </a:rPr>
              <a:t>Betschdorf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Hunspach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174" y="0"/>
            <a:ext cx="5778104" cy="77041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484190" y="395685"/>
            <a:ext cx="177163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atin typeface="Lucida Handwriting" pitchFamily="66" charset="0"/>
              </a:rPr>
              <a:t>Betschdorf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ngwiller, pays de Hana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0"/>
            <a:ext cx="5778104" cy="77041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500414" y="5868293"/>
            <a:ext cx="177163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latin typeface="Lucida Handwriting" pitchFamily="66" charset="0"/>
              </a:rPr>
              <a:t>Betschdorf</a:t>
            </a:r>
            <a:endParaRPr lang="fr-FR" b="1" dirty="0">
              <a:solidFill>
                <a:schemeClr val="bg1"/>
              </a:solidFill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164710" y="683717"/>
            <a:ext cx="177163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atin typeface="Lucida Handwriting" pitchFamily="66" charset="0"/>
              </a:rPr>
              <a:t>Betschdorf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55998" y="2915965"/>
            <a:ext cx="177163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latin typeface="Lucida Handwriting" pitchFamily="66" charset="0"/>
              </a:rPr>
              <a:t>Betschdorf</a:t>
            </a:r>
            <a:endParaRPr lang="fr-FR" b="1" dirty="0">
              <a:solidFill>
                <a:schemeClr val="bg1"/>
              </a:solidFill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48286" y="1835845"/>
            <a:ext cx="177163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atin typeface="Lucida Handwriting" pitchFamily="66" charset="0"/>
              </a:rPr>
              <a:t>Betschdorf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9974" y="251669"/>
            <a:ext cx="177163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atin typeface="Lucida Handwriting" pitchFamily="66" charset="0"/>
              </a:rPr>
              <a:t>Betschdorf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16438" y="611709"/>
            <a:ext cx="177163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atin typeface="Lucida Handwriting" pitchFamily="66" charset="0"/>
              </a:rPr>
              <a:t>Betschdorf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532862" y="323677"/>
            <a:ext cx="177163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atin typeface="Lucida Handwriting" pitchFamily="66" charset="0"/>
              </a:rPr>
              <a:t>Betschdorf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28006" y="1979861"/>
            <a:ext cx="177163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atin typeface="Lucida Handwriting" pitchFamily="66" charset="0"/>
              </a:rPr>
              <a:t>Betschdorf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utzenhaus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-1"/>
            <a:ext cx="5778105" cy="770413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572422" y="251669"/>
            <a:ext cx="177163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atin typeface="Lucida Handwriting" pitchFamily="66" charset="0"/>
              </a:rPr>
              <a:t>Betschdorf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Kaufhaus de Bouxwiller (67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36318" y="4716165"/>
            <a:ext cx="177163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latin typeface="Lucida Handwriting" pitchFamily="66" charset="0"/>
              </a:rPr>
              <a:t>Betschdorf</a:t>
            </a:r>
            <a:endParaRPr lang="fr-FR" b="1" dirty="0">
              <a:solidFill>
                <a:schemeClr val="bg1"/>
              </a:solidFill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80134" y="971749"/>
            <a:ext cx="177163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atin typeface="Lucida Handwriting" pitchFamily="66" charset="0"/>
              </a:rPr>
              <a:t>Betschdorf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imerswiller (Outre-Forêt)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436518" y="539701"/>
            <a:ext cx="177163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atin typeface="Lucida Handwriting" pitchFamily="66" charset="0"/>
              </a:rPr>
              <a:t>Betschdorf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ngendor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4000" y="0"/>
            <a:ext cx="6921686" cy="77041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omanswill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436518" y="539701"/>
            <a:ext cx="177163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atin typeface="Lucida Handwriting" pitchFamily="66" charset="0"/>
              </a:rPr>
              <a:t>Betschdorf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halkendor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00214" y="251669"/>
            <a:ext cx="177163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atin typeface="Lucida Handwriting" pitchFamily="66" charset="0"/>
              </a:rPr>
              <a:t>Betschdorf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hillersdor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436518" y="539701"/>
            <a:ext cx="177163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atin typeface="Lucida Handwriting" pitchFamily="66" charset="0"/>
              </a:rPr>
              <a:t>Betschdorf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eeba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436518" y="539701"/>
            <a:ext cx="177163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atin typeface="Lucida Handwriting" pitchFamily="66" charset="0"/>
              </a:rPr>
              <a:t>Betschdorf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00214" y="1115765"/>
            <a:ext cx="177163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atin typeface="Lucida Handwriting" pitchFamily="66" charset="0"/>
              </a:rPr>
              <a:t>Betschdorf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164710" y="683717"/>
            <a:ext cx="177163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atin typeface="Lucida Handwriting" pitchFamily="66" charset="0"/>
              </a:rPr>
              <a:t>Betschdorf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164710" y="683717"/>
            <a:ext cx="177163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atin typeface="Lucida Handwriting" pitchFamily="66" charset="0"/>
              </a:rPr>
              <a:t>Betschdorf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164710" y="683717"/>
            <a:ext cx="177163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latin typeface="Lucida Handwriting" pitchFamily="66" charset="0"/>
              </a:rPr>
              <a:t>Betschdorf</a:t>
            </a:r>
            <a:endParaRPr lang="fr-FR" b="1" dirty="0">
              <a:solidFill>
                <a:schemeClr val="bg1"/>
              </a:solidFill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724550" y="467693"/>
            <a:ext cx="1846980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atin typeface="Lucida Handwriting" pitchFamily="66" charset="0"/>
              </a:rPr>
              <a:t>Bischwiller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175015" y="6788049"/>
            <a:ext cx="2192329" cy="76867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612565" y="755729"/>
            <a:ext cx="1218007" cy="770275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2381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3259" y="4068004"/>
            <a:ext cx="4927434" cy="1415001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en-US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Sergey  </a:t>
            </a:r>
            <a:r>
              <a:rPr lang="en-US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Grischuk</a:t>
            </a:r>
            <a:r>
              <a:rPr lang="en-US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</a:p>
          <a:p>
            <a:pPr algn="ctr"/>
            <a:r>
              <a:rPr lang="en-US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Naughty  Autumn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8077902" y="2987973"/>
            <a:ext cx="2051713" cy="76867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444234" y="755725"/>
            <a:ext cx="1187246" cy="36856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18.02.2025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4004" y="6547342"/>
            <a:ext cx="1808876" cy="99601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96640" y="2232000"/>
            <a:ext cx="2817635" cy="1800000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8152" y="323677"/>
            <a:ext cx="915734" cy="900000"/>
          </a:xfrm>
          <a:prstGeom prst="rect">
            <a:avLst/>
          </a:prstGeom>
        </p:spPr>
      </p:pic>
      <p:pic>
        <p:nvPicPr>
          <p:cNvPr id="16" name="Image 15" descr="0d0000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6080470" y="4284117"/>
            <a:ext cx="2549402" cy="180000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2931E-6 8.16663E-7 C 0.00294 -0.02537 0.00696 -0.04929 0.01501 -0.04929 C 0.02398 -0.04929 0.02692 -0.02537 0.03002 8.16663E-7 C 0.03404 0.02805 0.03698 0.05589 0.04704 0.05589 C 0.05602 0.05589 0.05896 0.02805 0.06298 8.16663E-7 C 0.06499 -0.02537 0.06902 -0.04929 0.07799 -0.04929 C 0.08604 -0.04929 0.09006 -0.02537 0.093 8.16663E-7 C 0.09594 0.02805 0.09997 0.05589 0.10894 0.05589 C 0.11807 0.05589 0.12504 8.16663E-7 0.12504 0.00021 C 0.12798 -0.02537 0.13107 -0.04929 0.14005 -0.04929 C 0.14902 -0.04929 0.15196 -0.02537 0.15506 8.16663E-7 C 0.15893 0.02805 0.16202 0.05589 0.17192 0.05589 C 0.18106 0.05589 0.184 0.02805 0.18694 8.16663E-7 C 0.19096 -0.02537 0.19405 -0.04929 0.20303 -0.04929 C 0.21092 -0.04929 0.21495 -0.02537 0.21804 8.16663E-7 C 0.22098 0.02805 0.225 0.05589 0.23398 0.05589 C 0.24296 0.05589 0.24605 0.02805 0.25007 8.16663E-7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2556 0  C -0.02256 -0.02532  -0.01856 -0.04931  -0.01056 -0.04931  C -0.00156 -0.04931  0.00144 -0.02532  0.00444 0  C 0.00844 0.02799  0.01144 0.05597  0.02144 0.05597  C 0.03044 0.05597  0.03344 0.02799  0.03744 0  C 0.03944 -0.02532  0.04344 -0.04931  0.05244 -0.04931  C 0.06044 -0.04931  0.06444 -0.02532  0.06744 0  C 0.07044 0.02799  0.07444 0.05597  0.08344 0.05597  C 0.09244 0.05597  0.09944 0  0.09944 0  C 0.10244 -0.02532  0.10544 -0.04931  0.11444 -0.04931  C 0.12344 -0.04931  0.12644 -0.02532  0.12944 0  C 0.13344 0.02799  0.13644 0.05597  0.14644 0.05597  C 0.15544 0.05597  0.15844 0.02799  0.16144 0  C 0.16544 -0.02532  0.16844 -0.04931  0.17744 -0.04931  C 0.18544 -0.04931  0.18944 -0.02532  0.19244 0  C 0.19544 0.02799  0.19944 0.05597  0.20844 0.05597  C 0.21744 0.05597  0.22044 0.02799  0.22444 0  E" pathEditMode="fixed" ptsTypes="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1174</TotalTime>
  <Words>130</Words>
  <Application>Microsoft Office PowerPoint</Application>
  <PresentationFormat>Personnalisé</PresentationFormat>
  <Paragraphs>67</Paragraphs>
  <Slides>51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51</vt:i4>
      </vt:variant>
    </vt:vector>
  </HeadingPairs>
  <TitlesOfParts>
    <vt:vector size="53" baseType="lpstr">
      <vt:lpstr>1_Thème Office</vt:lpstr>
      <vt:lpstr>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151</cp:revision>
  <dcterms:created xsi:type="dcterms:W3CDTF">2020-05-12T17:47:43Z</dcterms:created>
  <dcterms:modified xsi:type="dcterms:W3CDTF">2025-02-20T16:36:34Z</dcterms:modified>
</cp:coreProperties>
</file>