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59" r:id="rId4"/>
    <p:sldId id="460" r:id="rId5"/>
    <p:sldId id="461" r:id="rId6"/>
    <p:sldId id="462" r:id="rId7"/>
    <p:sldId id="463" r:id="rId8"/>
    <p:sldId id="464" r:id="rId9"/>
    <p:sldId id="465" r:id="rId10"/>
    <p:sldId id="466" r:id="rId11"/>
    <p:sldId id="467" r:id="rId12"/>
    <p:sldId id="468" r:id="rId13"/>
    <p:sldId id="469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8" r:id="rId23"/>
    <p:sldId id="479" r:id="rId24"/>
    <p:sldId id="480" r:id="rId25"/>
    <p:sldId id="481" r:id="rId26"/>
    <p:sldId id="482" r:id="rId27"/>
    <p:sldId id="483" r:id="rId28"/>
    <p:sldId id="484" r:id="rId29"/>
    <p:sldId id="485" r:id="rId30"/>
    <p:sldId id="486" r:id="rId31"/>
    <p:sldId id="487" r:id="rId32"/>
    <p:sldId id="488" r:id="rId33"/>
    <p:sldId id="489" r:id="rId34"/>
    <p:sldId id="490" r:id="rId35"/>
    <p:sldId id="491" r:id="rId36"/>
    <p:sldId id="492" r:id="rId37"/>
    <p:sldId id="493" r:id="rId38"/>
    <p:sldId id="494" r:id="rId39"/>
    <p:sldId id="495" r:id="rId40"/>
    <p:sldId id="496" r:id="rId41"/>
    <p:sldId id="497" r:id="rId42"/>
    <p:sldId id="498" r:id="rId43"/>
    <p:sldId id="499" r:id="rId44"/>
    <p:sldId id="500" r:id="rId45"/>
    <p:sldId id="501" r:id="rId46"/>
    <p:sldId id="502" r:id="rId47"/>
    <p:sldId id="503" r:id="rId48"/>
    <p:sldId id="504" r:id="rId49"/>
    <p:sldId id="505" r:id="rId50"/>
    <p:sldId id="506" r:id="rId51"/>
    <p:sldId id="507" r:id="rId52"/>
    <p:sldId id="508" r:id="rId53"/>
    <p:sldId id="509" r:id="rId54"/>
    <p:sldId id="510" r:id="rId55"/>
    <p:sldId id="511" r:id="rId56"/>
    <p:sldId id="512" r:id="rId57"/>
    <p:sldId id="513" r:id="rId58"/>
    <p:sldId id="514" r:id="rId59"/>
    <p:sldId id="302" r:id="rId60"/>
  </p:sldIdLst>
  <p:sldSz cx="10261600" cy="6011863"/>
  <p:notesSz cx="6858000" cy="9144000"/>
  <p:defaultTextStyle>
    <a:defPPr>
      <a:defRPr lang="fr-FR"/>
    </a:defPPr>
    <a:lvl1pPr marL="0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71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5416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312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082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8537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624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395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166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cp7tKncCFLlVLHGPKbH1A==" hashData="qWJO/edl/zPH0eAJpz+iHc/stk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54" y="-62"/>
      </p:cViewPr>
      <p:guideLst>
        <p:guide orient="horz" pos="1894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1867820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406723"/>
            <a:ext cx="7183121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0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8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3863234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548089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7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3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08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85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6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39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1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22"/>
            <a:ext cx="453399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4"/>
            <a:ext cx="453399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345722"/>
            <a:ext cx="4535771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1906544"/>
            <a:ext cx="4535771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39609"/>
            <a:ext cx="3375994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39416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258038"/>
            <a:ext cx="3375994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208366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537434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7714" indent="0">
              <a:buNone/>
              <a:defRPr sz="3100"/>
            </a:lvl2pPr>
            <a:lvl3pPr marL="1035416" indent="0">
              <a:buNone/>
              <a:defRPr sz="2800"/>
            </a:lvl3pPr>
            <a:lvl4pPr marL="1553123" indent="0">
              <a:buNone/>
              <a:defRPr sz="2300"/>
            </a:lvl4pPr>
            <a:lvl5pPr marL="2070828" indent="0">
              <a:buNone/>
              <a:defRPr sz="2300"/>
            </a:lvl5pPr>
            <a:lvl6pPr marL="2588537" indent="0">
              <a:buNone/>
              <a:defRPr sz="2300"/>
            </a:lvl6pPr>
            <a:lvl7pPr marL="3106248" indent="0">
              <a:buNone/>
              <a:defRPr sz="2300"/>
            </a:lvl7pPr>
            <a:lvl8pPr marL="3623954" indent="0">
              <a:buNone/>
              <a:defRPr sz="2300"/>
            </a:lvl8pPr>
            <a:lvl9pPr marL="414166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4705126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40811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40811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1867664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406723"/>
            <a:ext cx="7183120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5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3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2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7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3863182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548084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4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9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5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39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2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09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94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7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15"/>
            <a:ext cx="4533989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0"/>
            <a:ext cx="4533989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345715"/>
            <a:ext cx="453577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1906540"/>
            <a:ext cx="453577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39451"/>
            <a:ext cx="3375995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39364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258038"/>
            <a:ext cx="3375995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208310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537261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8496" indent="0">
              <a:buNone/>
              <a:defRPr sz="3100"/>
            </a:lvl2pPr>
            <a:lvl3pPr marL="1036991" indent="0">
              <a:buNone/>
              <a:defRPr sz="2800"/>
            </a:lvl3pPr>
            <a:lvl4pPr marL="1555487" indent="0">
              <a:buNone/>
              <a:defRPr sz="2300"/>
            </a:lvl4pPr>
            <a:lvl5pPr marL="2073983" indent="0">
              <a:buNone/>
              <a:defRPr sz="2300"/>
            </a:lvl5pPr>
            <a:lvl6pPr marL="2592478" indent="0">
              <a:buNone/>
              <a:defRPr sz="2300"/>
            </a:lvl6pPr>
            <a:lvl7pPr marL="3110974" indent="0">
              <a:buNone/>
              <a:defRPr sz="2300"/>
            </a:lvl7pPr>
            <a:lvl8pPr marL="3629470" indent="0">
              <a:buNone/>
              <a:defRPr sz="2300"/>
            </a:lvl8pPr>
            <a:lvl9pPr marL="4147965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4705120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40760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40760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41002"/>
            <a:ext cx="9235440" cy="1001978"/>
          </a:xfrm>
          <a:prstGeom prst="rect">
            <a:avLst/>
          </a:prstGeom>
        </p:spPr>
        <p:txBody>
          <a:bodyPr vert="horz" lIns="103540" tIns="51766" rIns="103540" bIns="5176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402983"/>
            <a:ext cx="9235440" cy="3967552"/>
          </a:xfrm>
          <a:prstGeom prst="rect">
            <a:avLst/>
          </a:prstGeom>
        </p:spPr>
        <p:txBody>
          <a:bodyPr vert="horz" lIns="103540" tIns="51766" rIns="103540" bIns="5176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5572163"/>
            <a:ext cx="3249507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wheel/>
  </p:transition>
  <p:txStyles>
    <p:titleStyle>
      <a:lvl1pPr algn="ctr" defTabSz="103541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290" indent="-388290" algn="l" defTabSz="103541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274" indent="-323569" algn="l" defTabSz="103541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26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975" indent="-258862" algn="l" defTabSz="103541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9684" indent="-258862" algn="l" defTabSz="103541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74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80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0516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71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416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12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82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8537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624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395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66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40843"/>
            <a:ext cx="9235440" cy="1001978"/>
          </a:xfrm>
          <a:prstGeom prst="rect">
            <a:avLst/>
          </a:prstGeom>
        </p:spPr>
        <p:txBody>
          <a:bodyPr vert="horz" lIns="103699" tIns="51849" rIns="103699" bIns="518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402858"/>
            <a:ext cx="9235440" cy="3967552"/>
          </a:xfrm>
          <a:prstGeom prst="rect">
            <a:avLst/>
          </a:prstGeom>
        </p:spPr>
        <p:txBody>
          <a:bodyPr vert="horz" lIns="103699" tIns="51849" rIns="103699" bIns="518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l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5572112"/>
            <a:ext cx="3249507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ct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wheel/>
  </p:transition>
  <p:txStyles>
    <p:titleStyle>
      <a:lvl1pPr algn="ctr" defTabSz="103699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872" indent="-388872" algn="l" defTabSz="1036991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2556" indent="-324060" algn="l" defTabSz="1036991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240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4735" indent="-259248" algn="l" defTabSz="103699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3231" indent="-259248" algn="l" defTabSz="103699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1727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0222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718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7214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496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91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487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3983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2478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0974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47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7965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0000">
            <a:off x="6228000" y="2268000"/>
            <a:ext cx="3600000" cy="27057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DownPour">
              <a:avLst/>
            </a:prstTxWarp>
            <a:spAutoFit/>
          </a:bodyPr>
          <a:lstStyle/>
          <a:p>
            <a:pPr defTabSz="1036991"/>
            <a:r>
              <a:rPr lang="fr-FR" sz="57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57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1933" y="126555"/>
            <a:ext cx="4315994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7327" y="5505168"/>
            <a:ext cx="8224273" cy="578880"/>
          </a:xfrm>
          <a:prstGeom prst="rect">
            <a:avLst/>
          </a:prstGeom>
        </p:spPr>
        <p:txBody>
          <a:bodyPr wrap="square" lIns="116082" tIns="58041" rIns="116082" bIns="58041">
            <a:spAutoFit/>
          </a:bodyPr>
          <a:lstStyle/>
          <a:p>
            <a:pPr algn="ctr" defTabSz="1036991"/>
            <a:r>
              <a:rPr lang="fr-FR" sz="30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4339446" cy="1180416"/>
          </a:xfrm>
          <a:prstGeom prst="rect">
            <a:avLst/>
          </a:prstGeom>
          <a:noFill/>
        </p:spPr>
        <p:txBody>
          <a:bodyPr wrap="square" lIns="86959" tIns="43480" rIns="86959" bIns="43480" rtlCol="0">
            <a:spAutoFit/>
          </a:bodyPr>
          <a:lstStyle/>
          <a:p>
            <a:pPr algn="ctr" defTabSz="1036991"/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le fondateur de l’école Alsace Paramoteur pour  le  plaisir  du  partage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56328" y="4334529"/>
            <a:ext cx="1979861" cy="154496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-2340000">
            <a:off x="5184000" y="576000"/>
            <a:ext cx="3960000" cy="2806612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4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420000">
            <a:off x="8540319" y="2494938"/>
            <a:ext cx="648503" cy="964972"/>
          </a:xfrm>
          <a:prstGeom prst="rect">
            <a:avLst/>
          </a:prstGeom>
        </p:spPr>
        <p:txBody>
          <a:bodyPr wrap="none" lIns="86959" tIns="43480" rIns="86959" bIns="43480">
            <a:spAutoFit/>
          </a:bodyPr>
          <a:lstStyle/>
          <a:p>
            <a:r>
              <a:rPr lang="fr-FR" sz="5700" dirty="0" smtClean="0">
                <a:ln w="47625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5</a:t>
            </a:r>
            <a:endParaRPr lang="fr-FR" sz="1300" dirty="0">
              <a:ln w="4762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3" name="Rectangle à coins arrondis 12"/>
          <p:cNvSpPr>
            <a:spLocks/>
          </p:cNvSpPr>
          <p:nvPr/>
        </p:nvSpPr>
        <p:spPr>
          <a:xfrm rot="-360000">
            <a:off x="6120000" y="3096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2000" y="2448000"/>
            <a:ext cx="3858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36991"/>
            <a:r>
              <a:rPr lang="fr-FR" sz="3200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Le  long  du  </a:t>
            </a:r>
            <a:r>
              <a:rPr lang="fr-FR" sz="3200" dirty="0" err="1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rhin</a:t>
            </a:r>
            <a:endParaRPr lang="fr-FR" sz="3200" dirty="0">
              <a:ln w="15875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6" name="Jean-Marc Staehle - Sur un nuage2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Sur un nuage2.wav"/>
          </p:nvPr>
        </p:nvPicPr>
        <p:blipFill>
          <a:blip r:embed="rId5" cstate="print"/>
          <a:stretch>
            <a:fillRect/>
          </a:stretch>
        </p:blipFill>
        <p:spPr>
          <a:xfrm>
            <a:off x="5008563" y="288290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7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7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7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>
            <a:spLocks/>
          </p:cNvSpPr>
          <p:nvPr/>
        </p:nvSpPr>
        <p:spPr>
          <a:xfrm rot="660000">
            <a:off x="5357745" y="4644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5297012"/>
            <a:ext cx="2083800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589918"/>
            <a:ext cx="1197081" cy="60107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42" tIns="57520" rIns="115042" bIns="5752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2368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174625"/>
            <a:ext cx="4771030" cy="1347270"/>
          </a:xfrm>
          <a:prstGeom prst="rect">
            <a:avLst/>
          </a:prstGeom>
          <a:noFill/>
        </p:spPr>
        <p:txBody>
          <a:bodyPr wrap="square" lIns="115042" tIns="57520" rIns="115042" bIns="57520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</a:t>
            </a:r>
            <a:r>
              <a:rPr lang="fr-FR" sz="40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Staehle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Sur  un 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nuage</a:t>
            </a:r>
            <a:endParaRPr lang="fr-FR" sz="40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331651"/>
            <a:ext cx="1951712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589731"/>
            <a:ext cx="1059480" cy="33160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09.02.2025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5109163"/>
            <a:ext cx="1777796" cy="77723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741724"/>
            <a:ext cx="2769225" cy="140461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52763"/>
            <a:ext cx="900000" cy="70230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4" y="3384000"/>
            <a:ext cx="2172948" cy="136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1372</TotalTime>
  <Words>54</Words>
  <Application>Microsoft Office PowerPoint</Application>
  <PresentationFormat>Personnalisé</PresentationFormat>
  <Paragraphs>14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58</vt:i4>
      </vt:variant>
    </vt:vector>
  </HeadingPairs>
  <TitlesOfParts>
    <vt:vector size="60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237</cp:revision>
  <dcterms:created xsi:type="dcterms:W3CDTF">2020-05-12T17:47:43Z</dcterms:created>
  <dcterms:modified xsi:type="dcterms:W3CDTF">2025-02-09T20:46:54Z</dcterms:modified>
</cp:coreProperties>
</file>