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399" r:id="rId3"/>
    <p:sldId id="459" r:id="rId4"/>
    <p:sldId id="460" r:id="rId5"/>
    <p:sldId id="461" r:id="rId6"/>
    <p:sldId id="462" r:id="rId7"/>
    <p:sldId id="463" r:id="rId8"/>
    <p:sldId id="464" r:id="rId9"/>
    <p:sldId id="465" r:id="rId10"/>
    <p:sldId id="466" r:id="rId11"/>
    <p:sldId id="467" r:id="rId12"/>
    <p:sldId id="468" r:id="rId13"/>
    <p:sldId id="469" r:id="rId14"/>
    <p:sldId id="470" r:id="rId15"/>
    <p:sldId id="471" r:id="rId16"/>
    <p:sldId id="472" r:id="rId17"/>
    <p:sldId id="483" r:id="rId18"/>
    <p:sldId id="480" r:id="rId19"/>
    <p:sldId id="484" r:id="rId20"/>
    <p:sldId id="481" r:id="rId21"/>
    <p:sldId id="482" r:id="rId22"/>
    <p:sldId id="485" r:id="rId23"/>
    <p:sldId id="486" r:id="rId24"/>
    <p:sldId id="487" r:id="rId25"/>
    <p:sldId id="488" r:id="rId26"/>
    <p:sldId id="489" r:id="rId27"/>
    <p:sldId id="490" r:id="rId28"/>
    <p:sldId id="491" r:id="rId29"/>
    <p:sldId id="492" r:id="rId30"/>
    <p:sldId id="493" r:id="rId31"/>
    <p:sldId id="494" r:id="rId32"/>
    <p:sldId id="495" r:id="rId33"/>
    <p:sldId id="496" r:id="rId34"/>
    <p:sldId id="497" r:id="rId35"/>
    <p:sldId id="498" r:id="rId36"/>
    <p:sldId id="499" r:id="rId37"/>
    <p:sldId id="500" r:id="rId38"/>
    <p:sldId id="501" r:id="rId39"/>
    <p:sldId id="502" r:id="rId40"/>
    <p:sldId id="503" r:id="rId41"/>
    <p:sldId id="504" r:id="rId42"/>
    <p:sldId id="505" r:id="rId43"/>
    <p:sldId id="506" r:id="rId44"/>
    <p:sldId id="507" r:id="rId45"/>
    <p:sldId id="508" r:id="rId46"/>
    <p:sldId id="509" r:id="rId47"/>
    <p:sldId id="510" r:id="rId48"/>
    <p:sldId id="511" r:id="rId49"/>
    <p:sldId id="512" r:id="rId50"/>
    <p:sldId id="513" r:id="rId51"/>
    <p:sldId id="514" r:id="rId52"/>
    <p:sldId id="515" r:id="rId53"/>
    <p:sldId id="516" r:id="rId54"/>
    <p:sldId id="517" r:id="rId55"/>
    <p:sldId id="518" r:id="rId56"/>
    <p:sldId id="519" r:id="rId57"/>
    <p:sldId id="520" r:id="rId58"/>
    <p:sldId id="521" r:id="rId59"/>
    <p:sldId id="522" r:id="rId60"/>
    <p:sldId id="523" r:id="rId61"/>
    <p:sldId id="524" r:id="rId62"/>
    <p:sldId id="473" r:id="rId63"/>
    <p:sldId id="474" r:id="rId64"/>
    <p:sldId id="475" r:id="rId65"/>
    <p:sldId id="476" r:id="rId66"/>
    <p:sldId id="477" r:id="rId67"/>
    <p:sldId id="478" r:id="rId68"/>
    <p:sldId id="479" r:id="rId69"/>
    <p:sldId id="525" r:id="rId70"/>
    <p:sldId id="526" r:id="rId71"/>
    <p:sldId id="302" r:id="rId72"/>
  </p:sldIdLst>
  <p:sldSz cx="10261600" cy="6011863"/>
  <p:notesSz cx="6858000" cy="9144000"/>
  <p:defaultTextStyle>
    <a:defPPr>
      <a:defRPr lang="fr-FR"/>
    </a:defPPr>
    <a:lvl1pPr marL="0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7714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5416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53123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70828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88537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106248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23954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41663" algn="l" defTabSz="103541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yt0zEbfPFxYXNDZWwzB4w==" hashData="hyOJi60XMAdLY0vchQNo5LCjzj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54" y="-62"/>
      </p:cViewPr>
      <p:guideLst>
        <p:guide orient="horz" pos="1894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2" y="1867820"/>
            <a:ext cx="8722360" cy="128865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7" y="3406723"/>
            <a:ext cx="7183121" cy="15363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77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5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3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70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88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06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23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41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9" y="3863234"/>
            <a:ext cx="8722360" cy="1194023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9" y="2548089"/>
            <a:ext cx="8722360" cy="1315095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771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541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531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7082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8853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062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239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4166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235" y="1402983"/>
            <a:ext cx="4532207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95" y="1402983"/>
            <a:ext cx="4532207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8" y="1345722"/>
            <a:ext cx="4533990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7714" indent="0">
              <a:buNone/>
              <a:defRPr sz="2300" b="1"/>
            </a:lvl2pPr>
            <a:lvl3pPr marL="1035416" indent="0">
              <a:buNone/>
              <a:defRPr sz="2000" b="1"/>
            </a:lvl3pPr>
            <a:lvl4pPr marL="1553123" indent="0">
              <a:buNone/>
              <a:defRPr sz="1800" b="1"/>
            </a:lvl4pPr>
            <a:lvl5pPr marL="2070828" indent="0">
              <a:buNone/>
              <a:defRPr sz="1800" b="1"/>
            </a:lvl5pPr>
            <a:lvl6pPr marL="2588537" indent="0">
              <a:buNone/>
              <a:defRPr sz="1800" b="1"/>
            </a:lvl6pPr>
            <a:lvl7pPr marL="3106248" indent="0">
              <a:buNone/>
              <a:defRPr sz="1800" b="1"/>
            </a:lvl7pPr>
            <a:lvl8pPr marL="3623954" indent="0">
              <a:buNone/>
              <a:defRPr sz="1800" b="1"/>
            </a:lvl8pPr>
            <a:lvl9pPr marL="4141663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8" y="1906544"/>
            <a:ext cx="4533990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908" y="1345722"/>
            <a:ext cx="4535771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7714" indent="0">
              <a:buNone/>
              <a:defRPr sz="2300" b="1"/>
            </a:lvl2pPr>
            <a:lvl3pPr marL="1035416" indent="0">
              <a:buNone/>
              <a:defRPr sz="2000" b="1"/>
            </a:lvl3pPr>
            <a:lvl4pPr marL="1553123" indent="0">
              <a:buNone/>
              <a:defRPr sz="1800" b="1"/>
            </a:lvl4pPr>
            <a:lvl5pPr marL="2070828" indent="0">
              <a:buNone/>
              <a:defRPr sz="1800" b="1"/>
            </a:lvl5pPr>
            <a:lvl6pPr marL="2588537" indent="0">
              <a:buNone/>
              <a:defRPr sz="1800" b="1"/>
            </a:lvl6pPr>
            <a:lvl7pPr marL="3106248" indent="0">
              <a:buNone/>
              <a:defRPr sz="1800" b="1"/>
            </a:lvl7pPr>
            <a:lvl8pPr marL="3623954" indent="0">
              <a:buNone/>
              <a:defRPr sz="1800" b="1"/>
            </a:lvl8pPr>
            <a:lvl9pPr marL="4141663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908" y="1906544"/>
            <a:ext cx="4535771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70" y="239609"/>
            <a:ext cx="3375994" cy="101867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4" y="239416"/>
            <a:ext cx="5736519" cy="5130958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70" y="1258038"/>
            <a:ext cx="3375994" cy="4112281"/>
          </a:xfrm>
        </p:spPr>
        <p:txBody>
          <a:bodyPr/>
          <a:lstStyle>
            <a:lvl1pPr marL="0" indent="0">
              <a:buNone/>
              <a:defRPr sz="1600"/>
            </a:lvl1pPr>
            <a:lvl2pPr marL="517714" indent="0">
              <a:buNone/>
              <a:defRPr sz="1400"/>
            </a:lvl2pPr>
            <a:lvl3pPr marL="1035416" indent="0">
              <a:buNone/>
              <a:defRPr sz="1100"/>
            </a:lvl3pPr>
            <a:lvl4pPr marL="1553123" indent="0">
              <a:buNone/>
              <a:defRPr sz="1000"/>
            </a:lvl4pPr>
            <a:lvl5pPr marL="2070828" indent="0">
              <a:buNone/>
              <a:defRPr sz="1000"/>
            </a:lvl5pPr>
            <a:lvl6pPr marL="2588537" indent="0">
              <a:buNone/>
              <a:defRPr sz="1000"/>
            </a:lvl6pPr>
            <a:lvl7pPr marL="3106248" indent="0">
              <a:buNone/>
              <a:defRPr sz="1000"/>
            </a:lvl7pPr>
            <a:lvl8pPr marL="3623954" indent="0">
              <a:buNone/>
              <a:defRPr sz="1000"/>
            </a:lvl8pPr>
            <a:lvl9pPr marL="414166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05" y="4208366"/>
            <a:ext cx="6156960" cy="4968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05" y="537434"/>
            <a:ext cx="6156960" cy="3607118"/>
          </a:xfrm>
        </p:spPr>
        <p:txBody>
          <a:bodyPr/>
          <a:lstStyle>
            <a:lvl1pPr marL="0" indent="0">
              <a:buNone/>
              <a:defRPr sz="3600"/>
            </a:lvl1pPr>
            <a:lvl2pPr marL="517714" indent="0">
              <a:buNone/>
              <a:defRPr sz="3100"/>
            </a:lvl2pPr>
            <a:lvl3pPr marL="1035416" indent="0">
              <a:buNone/>
              <a:defRPr sz="2800"/>
            </a:lvl3pPr>
            <a:lvl4pPr marL="1553123" indent="0">
              <a:buNone/>
              <a:defRPr sz="2300"/>
            </a:lvl4pPr>
            <a:lvl5pPr marL="2070828" indent="0">
              <a:buNone/>
              <a:defRPr sz="2300"/>
            </a:lvl5pPr>
            <a:lvl6pPr marL="2588537" indent="0">
              <a:buNone/>
              <a:defRPr sz="2300"/>
            </a:lvl6pPr>
            <a:lvl7pPr marL="3106248" indent="0">
              <a:buNone/>
              <a:defRPr sz="2300"/>
            </a:lvl7pPr>
            <a:lvl8pPr marL="3623954" indent="0">
              <a:buNone/>
              <a:defRPr sz="2300"/>
            </a:lvl8pPr>
            <a:lvl9pPr marL="4141663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05" y="4705126"/>
            <a:ext cx="6156960" cy="705558"/>
          </a:xfrm>
        </p:spPr>
        <p:txBody>
          <a:bodyPr/>
          <a:lstStyle>
            <a:lvl1pPr marL="0" indent="0">
              <a:buNone/>
              <a:defRPr sz="1600"/>
            </a:lvl1pPr>
            <a:lvl2pPr marL="517714" indent="0">
              <a:buNone/>
              <a:defRPr sz="1400"/>
            </a:lvl2pPr>
            <a:lvl3pPr marL="1035416" indent="0">
              <a:buNone/>
              <a:defRPr sz="1100"/>
            </a:lvl3pPr>
            <a:lvl4pPr marL="1553123" indent="0">
              <a:buNone/>
              <a:defRPr sz="1000"/>
            </a:lvl4pPr>
            <a:lvl5pPr marL="2070828" indent="0">
              <a:buNone/>
              <a:defRPr sz="1000"/>
            </a:lvl5pPr>
            <a:lvl6pPr marL="2588537" indent="0">
              <a:buNone/>
              <a:defRPr sz="1000"/>
            </a:lvl6pPr>
            <a:lvl7pPr marL="3106248" indent="0">
              <a:buNone/>
              <a:defRPr sz="1000"/>
            </a:lvl7pPr>
            <a:lvl8pPr marL="3623954" indent="0">
              <a:buNone/>
              <a:defRPr sz="1000"/>
            </a:lvl8pPr>
            <a:lvl9pPr marL="414166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897" y="240811"/>
            <a:ext cx="2308860" cy="512956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1" y="240811"/>
            <a:ext cx="6755552" cy="512956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1867664"/>
            <a:ext cx="8722360" cy="128865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406723"/>
            <a:ext cx="7183120" cy="15363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84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6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5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739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924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10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29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47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3863182"/>
            <a:ext cx="8722360" cy="1194023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548084"/>
            <a:ext cx="8722360" cy="1315095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849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69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554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7398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924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109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294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47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2" y="1402858"/>
            <a:ext cx="4532206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415" y="1402858"/>
            <a:ext cx="4532206" cy="3967552"/>
          </a:xfr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8" y="1345715"/>
            <a:ext cx="4533989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8496" indent="0">
              <a:buNone/>
              <a:defRPr sz="2300" b="1"/>
            </a:lvl2pPr>
            <a:lvl3pPr marL="1036991" indent="0">
              <a:buNone/>
              <a:defRPr sz="2000" b="1"/>
            </a:lvl3pPr>
            <a:lvl4pPr marL="1555487" indent="0">
              <a:buNone/>
              <a:defRPr sz="1800" b="1"/>
            </a:lvl4pPr>
            <a:lvl5pPr marL="2073983" indent="0">
              <a:buNone/>
              <a:defRPr sz="1800" b="1"/>
            </a:lvl5pPr>
            <a:lvl6pPr marL="2592478" indent="0">
              <a:buNone/>
              <a:defRPr sz="1800" b="1"/>
            </a:lvl6pPr>
            <a:lvl7pPr marL="3110974" indent="0">
              <a:buNone/>
              <a:defRPr sz="1800" b="1"/>
            </a:lvl7pPr>
            <a:lvl8pPr marL="3629470" indent="0">
              <a:buNone/>
              <a:defRPr sz="1800" b="1"/>
            </a:lvl8pPr>
            <a:lvl9pPr marL="4147965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8" y="1906540"/>
            <a:ext cx="4533989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3" y="1345715"/>
            <a:ext cx="4535770" cy="560828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18496" indent="0">
              <a:buNone/>
              <a:defRPr sz="2300" b="1"/>
            </a:lvl2pPr>
            <a:lvl3pPr marL="1036991" indent="0">
              <a:buNone/>
              <a:defRPr sz="2000" b="1"/>
            </a:lvl3pPr>
            <a:lvl4pPr marL="1555487" indent="0">
              <a:buNone/>
              <a:defRPr sz="1800" b="1"/>
            </a:lvl4pPr>
            <a:lvl5pPr marL="2073983" indent="0">
              <a:buNone/>
              <a:defRPr sz="1800" b="1"/>
            </a:lvl5pPr>
            <a:lvl6pPr marL="2592478" indent="0">
              <a:buNone/>
              <a:defRPr sz="1800" b="1"/>
            </a:lvl6pPr>
            <a:lvl7pPr marL="3110974" indent="0">
              <a:buNone/>
              <a:defRPr sz="1800" b="1"/>
            </a:lvl7pPr>
            <a:lvl8pPr marL="3629470" indent="0">
              <a:buNone/>
              <a:defRPr sz="1800" b="1"/>
            </a:lvl8pPr>
            <a:lvl9pPr marL="4147965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3" y="1906540"/>
            <a:ext cx="4535770" cy="346377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84" y="239451"/>
            <a:ext cx="3375995" cy="101867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1" y="239364"/>
            <a:ext cx="5736519" cy="5130958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84" y="1258038"/>
            <a:ext cx="3375995" cy="4112281"/>
          </a:xfrm>
        </p:spPr>
        <p:txBody>
          <a:bodyPr/>
          <a:lstStyle>
            <a:lvl1pPr marL="0" indent="0">
              <a:buNone/>
              <a:defRPr sz="1600"/>
            </a:lvl1pPr>
            <a:lvl2pPr marL="518496" indent="0">
              <a:buNone/>
              <a:defRPr sz="1400"/>
            </a:lvl2pPr>
            <a:lvl3pPr marL="1036991" indent="0">
              <a:buNone/>
              <a:defRPr sz="1100"/>
            </a:lvl3pPr>
            <a:lvl4pPr marL="1555487" indent="0">
              <a:buNone/>
              <a:defRPr sz="1000"/>
            </a:lvl4pPr>
            <a:lvl5pPr marL="2073983" indent="0">
              <a:buNone/>
              <a:defRPr sz="1000"/>
            </a:lvl5pPr>
            <a:lvl6pPr marL="2592478" indent="0">
              <a:buNone/>
              <a:defRPr sz="1000"/>
            </a:lvl6pPr>
            <a:lvl7pPr marL="3110974" indent="0">
              <a:buNone/>
              <a:defRPr sz="1000"/>
            </a:lvl7pPr>
            <a:lvl8pPr marL="3629470" indent="0">
              <a:buNone/>
              <a:defRPr sz="1000"/>
            </a:lvl8pPr>
            <a:lvl9pPr marL="414796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2" y="4208310"/>
            <a:ext cx="6156960" cy="4968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2" y="537261"/>
            <a:ext cx="6156960" cy="3607118"/>
          </a:xfrm>
        </p:spPr>
        <p:txBody>
          <a:bodyPr/>
          <a:lstStyle>
            <a:lvl1pPr marL="0" indent="0">
              <a:buNone/>
              <a:defRPr sz="3600"/>
            </a:lvl1pPr>
            <a:lvl2pPr marL="518496" indent="0">
              <a:buNone/>
              <a:defRPr sz="3100"/>
            </a:lvl2pPr>
            <a:lvl3pPr marL="1036991" indent="0">
              <a:buNone/>
              <a:defRPr sz="2800"/>
            </a:lvl3pPr>
            <a:lvl4pPr marL="1555487" indent="0">
              <a:buNone/>
              <a:defRPr sz="2300"/>
            </a:lvl4pPr>
            <a:lvl5pPr marL="2073983" indent="0">
              <a:buNone/>
              <a:defRPr sz="2300"/>
            </a:lvl5pPr>
            <a:lvl6pPr marL="2592478" indent="0">
              <a:buNone/>
              <a:defRPr sz="2300"/>
            </a:lvl6pPr>
            <a:lvl7pPr marL="3110974" indent="0">
              <a:buNone/>
              <a:defRPr sz="2300"/>
            </a:lvl7pPr>
            <a:lvl8pPr marL="3629470" indent="0">
              <a:buNone/>
              <a:defRPr sz="2300"/>
            </a:lvl8pPr>
            <a:lvl9pPr marL="4147965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2" y="4705120"/>
            <a:ext cx="6156960" cy="705558"/>
          </a:xfrm>
        </p:spPr>
        <p:txBody>
          <a:bodyPr/>
          <a:lstStyle>
            <a:lvl1pPr marL="0" indent="0">
              <a:buNone/>
              <a:defRPr sz="1600"/>
            </a:lvl1pPr>
            <a:lvl2pPr marL="518496" indent="0">
              <a:buNone/>
              <a:defRPr sz="1400"/>
            </a:lvl2pPr>
            <a:lvl3pPr marL="1036991" indent="0">
              <a:buNone/>
              <a:defRPr sz="1100"/>
            </a:lvl3pPr>
            <a:lvl4pPr marL="1555487" indent="0">
              <a:buNone/>
              <a:defRPr sz="1000"/>
            </a:lvl4pPr>
            <a:lvl5pPr marL="2073983" indent="0">
              <a:buNone/>
              <a:defRPr sz="1000"/>
            </a:lvl5pPr>
            <a:lvl6pPr marL="2592478" indent="0">
              <a:buNone/>
              <a:defRPr sz="1000"/>
            </a:lvl6pPr>
            <a:lvl7pPr marL="3110974" indent="0">
              <a:buNone/>
              <a:defRPr sz="1000"/>
            </a:lvl7pPr>
            <a:lvl8pPr marL="3629470" indent="0">
              <a:buNone/>
              <a:defRPr sz="1000"/>
            </a:lvl8pPr>
            <a:lvl9pPr marL="414796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761" y="240760"/>
            <a:ext cx="2308860" cy="512956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79" y="240760"/>
            <a:ext cx="6755552" cy="512956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0" y="241002"/>
            <a:ext cx="9235440" cy="1001978"/>
          </a:xfrm>
          <a:prstGeom prst="rect">
            <a:avLst/>
          </a:prstGeom>
        </p:spPr>
        <p:txBody>
          <a:bodyPr vert="horz" lIns="103540" tIns="51766" rIns="103540" bIns="5176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0" y="1402983"/>
            <a:ext cx="9235440" cy="3967552"/>
          </a:xfrm>
          <a:prstGeom prst="rect">
            <a:avLst/>
          </a:prstGeom>
        </p:spPr>
        <p:txBody>
          <a:bodyPr vert="horz" lIns="103540" tIns="51766" rIns="103540" bIns="5176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327" y="5572163"/>
            <a:ext cx="2394373" cy="320076"/>
          </a:xfrm>
          <a:prstGeom prst="rect">
            <a:avLst/>
          </a:prstGeom>
        </p:spPr>
        <p:txBody>
          <a:bodyPr vert="horz" lIns="103540" tIns="51766" rIns="103540" bIns="51766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290" y="5572163"/>
            <a:ext cx="3249507" cy="320076"/>
          </a:xfrm>
          <a:prstGeom prst="rect">
            <a:avLst/>
          </a:prstGeom>
        </p:spPr>
        <p:txBody>
          <a:bodyPr vert="horz" lIns="103540" tIns="51766" rIns="103540" bIns="51766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394" y="5572163"/>
            <a:ext cx="2394373" cy="320076"/>
          </a:xfrm>
          <a:prstGeom prst="rect">
            <a:avLst/>
          </a:prstGeom>
        </p:spPr>
        <p:txBody>
          <a:bodyPr vert="horz" lIns="103540" tIns="51766" rIns="103540" bIns="51766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35416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8290" indent="-388290" algn="l" defTabSz="1035416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1274" indent="-323569" algn="l" defTabSz="1035416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94268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11975" indent="-258862" algn="l" defTabSz="1035416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29684" indent="-258862" algn="l" defTabSz="1035416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47401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65101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82808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00516" indent="-258862" algn="l" defTabSz="103541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7714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5416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3123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0828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88537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6248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23954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41663" algn="l" defTabSz="103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40843"/>
            <a:ext cx="9235440" cy="1001978"/>
          </a:xfrm>
          <a:prstGeom prst="rect">
            <a:avLst/>
          </a:prstGeom>
        </p:spPr>
        <p:txBody>
          <a:bodyPr vert="horz" lIns="103699" tIns="51849" rIns="103699" bIns="5184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402858"/>
            <a:ext cx="9235440" cy="3967552"/>
          </a:xfrm>
          <a:prstGeom prst="rect">
            <a:avLst/>
          </a:prstGeom>
        </p:spPr>
        <p:txBody>
          <a:bodyPr vert="horz" lIns="103699" tIns="51849" rIns="103699" bIns="5184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180" y="5572112"/>
            <a:ext cx="2394373" cy="320076"/>
          </a:xfrm>
          <a:prstGeom prst="rect">
            <a:avLst/>
          </a:prstGeom>
        </p:spPr>
        <p:txBody>
          <a:bodyPr vert="horz" lIns="103699" tIns="51849" rIns="103699" bIns="51849" rtlCol="0" anchor="ctr"/>
          <a:lstStyle>
            <a:lvl1pPr algn="l" defTabSz="10369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147" y="5572112"/>
            <a:ext cx="3249507" cy="320076"/>
          </a:xfrm>
          <a:prstGeom prst="rect">
            <a:avLst/>
          </a:prstGeom>
        </p:spPr>
        <p:txBody>
          <a:bodyPr vert="horz" lIns="103699" tIns="51849" rIns="103699" bIns="51849" rtlCol="0" anchor="ctr"/>
          <a:lstStyle>
            <a:lvl1pPr algn="ctr" defTabSz="10369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247" y="5572112"/>
            <a:ext cx="2394373" cy="320076"/>
          </a:xfrm>
          <a:prstGeom prst="rect">
            <a:avLst/>
          </a:prstGeom>
        </p:spPr>
        <p:txBody>
          <a:bodyPr vert="horz" lIns="103699" tIns="51849" rIns="103699" bIns="51849" rtlCol="0" anchor="ctr"/>
          <a:lstStyle>
            <a:lvl1pPr algn="r" defTabSz="10369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plus/>
  </p:transition>
  <p:txStyles>
    <p:titleStyle>
      <a:lvl1pPr algn="ctr" defTabSz="1036991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8872" indent="-388872" algn="l" defTabSz="1036991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2556" indent="-324060" algn="l" defTabSz="1036991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96240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14735" indent="-259248" algn="l" defTabSz="1036991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33231" indent="-259248" algn="l" defTabSz="1036991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51727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70222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88718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07214" indent="-259248" algn="l" defTabSz="103699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8496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6991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5487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3983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92478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10974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29470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47965" algn="l" defTabSz="103699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 rot="-120000">
            <a:off x="6228000" y="2268000"/>
            <a:ext cx="3600000" cy="2705750"/>
          </a:xfrm>
          <a:prstGeom prst="rect">
            <a:avLst/>
          </a:prstGeom>
          <a:noFill/>
        </p:spPr>
        <p:txBody>
          <a:bodyPr wrap="none" lIns="86959" tIns="43480" rIns="86959" bIns="43480" rtlCol="0">
            <a:prstTxWarp prst="textArchDownPour">
              <a:avLst/>
            </a:prstTxWarp>
            <a:spAutoFit/>
          </a:bodyPr>
          <a:lstStyle/>
          <a:p>
            <a:pPr defTabSz="1036991"/>
            <a:r>
              <a:rPr lang="fr-FR" sz="57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Alsace</a:t>
            </a:r>
            <a:endParaRPr lang="fr-FR" sz="5700" dirty="0">
              <a:ln w="57150">
                <a:solidFill>
                  <a:srgbClr val="C00000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71933" y="126555"/>
            <a:ext cx="4315994" cy="3404850"/>
          </a:xfrm>
          <a:prstGeom prst="rect">
            <a:avLst/>
          </a:prstGeom>
          <a:noFill/>
        </p:spPr>
        <p:txBody>
          <a:bodyPr wrap="none" lIns="86959" tIns="43480" rIns="86959" bIns="43480" rtlCol="0">
            <a:prstTxWarp prst="textArchUpPour">
              <a:avLst/>
            </a:prstTxWarp>
            <a:spAutoFit/>
          </a:bodyPr>
          <a:lstStyle/>
          <a:p>
            <a:pPr defTabSz="1036991"/>
            <a:r>
              <a:rPr lang="fr-FR" sz="84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4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37327" y="5505168"/>
            <a:ext cx="8224273" cy="578880"/>
          </a:xfrm>
          <a:prstGeom prst="rect">
            <a:avLst/>
          </a:prstGeom>
        </p:spPr>
        <p:txBody>
          <a:bodyPr wrap="square" lIns="116082" tIns="58041" rIns="116082" bIns="58041">
            <a:spAutoFit/>
          </a:bodyPr>
          <a:lstStyle/>
          <a:p>
            <a:pPr algn="ctr" defTabSz="1036991"/>
            <a:r>
              <a:rPr lang="fr-FR" sz="3000" b="1" dirty="0" smtClean="0">
                <a:latin typeface="Chiller" pitchFamily="82" charset="0"/>
              </a:rPr>
              <a:t>Pour voir la beauté du paysage, il faut le regarder avec le cœur...</a:t>
            </a:r>
            <a:endParaRPr lang="fr-FR" sz="30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3816000"/>
            <a:ext cx="4339446" cy="1180416"/>
          </a:xfrm>
          <a:prstGeom prst="rect">
            <a:avLst/>
          </a:prstGeom>
          <a:noFill/>
        </p:spPr>
        <p:txBody>
          <a:bodyPr wrap="square" lIns="86959" tIns="43480" rIns="86959" bIns="43480" rtlCol="0">
            <a:spAutoFit/>
          </a:bodyPr>
          <a:lstStyle/>
          <a:p>
            <a:pPr algn="ctr" defTabSz="1036991"/>
            <a:r>
              <a:rPr lang="fr-FR" sz="23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le fondateur de l’école Alsace Paramoteur pour  le  plaisir  du  partage</a:t>
            </a:r>
            <a:r>
              <a:rPr lang="fr-FR" sz="17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7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0000">
            <a:off x="3956328" y="4334529"/>
            <a:ext cx="1979861" cy="1544969"/>
          </a:xfrm>
          <a:prstGeom prst="rect">
            <a:avLst/>
          </a:prstGeom>
        </p:spPr>
      </p:pic>
      <p:sp>
        <p:nvSpPr>
          <p:cNvPr id="8" name="ZoneTexte 7"/>
          <p:cNvSpPr txBox="1">
            <a:spLocks noChangeAspect="1"/>
          </p:cNvSpPr>
          <p:nvPr/>
        </p:nvSpPr>
        <p:spPr>
          <a:xfrm rot="-2340000">
            <a:off x="5184000" y="576000"/>
            <a:ext cx="3960000" cy="2806612"/>
          </a:xfrm>
          <a:prstGeom prst="rect">
            <a:avLst/>
          </a:prstGeom>
          <a:noFill/>
        </p:spPr>
        <p:txBody>
          <a:bodyPr wrap="none" lIns="86959" tIns="43480" rIns="86959" bIns="43480" rtlCol="0">
            <a:prstTxWarp prst="textArchUpPour">
              <a:avLst/>
            </a:prstTxWarp>
            <a:spAutoFit/>
          </a:bodyPr>
          <a:lstStyle/>
          <a:p>
            <a:pPr defTabSz="1036991"/>
            <a:r>
              <a:rPr lang="fr-FR" sz="8400" dirty="0" smtClean="0">
                <a:ln w="4762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Broadway" pitchFamily="82" charset="0"/>
              </a:rPr>
              <a:t>Vue  du  ciel</a:t>
            </a:r>
            <a:endParaRPr lang="fr-FR" sz="8400" dirty="0">
              <a:ln w="47625">
                <a:solidFill>
                  <a:schemeClr val="tx1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 rot="-420000">
            <a:off x="8540319" y="2494938"/>
            <a:ext cx="648503" cy="964972"/>
          </a:xfrm>
          <a:prstGeom prst="rect">
            <a:avLst/>
          </a:prstGeom>
        </p:spPr>
        <p:txBody>
          <a:bodyPr wrap="none" lIns="86959" tIns="43480" rIns="86959" bIns="43480">
            <a:spAutoFit/>
          </a:bodyPr>
          <a:lstStyle/>
          <a:p>
            <a:r>
              <a:rPr lang="fr-FR" sz="5700" dirty="0" smtClean="0">
                <a:ln w="47625">
                  <a:solidFill>
                    <a:schemeClr val="tx1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4</a:t>
            </a:r>
            <a:endParaRPr lang="fr-FR" sz="1300" dirty="0">
              <a:ln w="47625"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3" name="Rectangle à coins arrondis 12"/>
          <p:cNvSpPr>
            <a:spLocks/>
          </p:cNvSpPr>
          <p:nvPr/>
        </p:nvSpPr>
        <p:spPr>
          <a:xfrm rot="-360000">
            <a:off x="6120000" y="3096000"/>
            <a:ext cx="2194967" cy="3240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bg1"/>
                </a:solidFill>
              </a:rPr>
              <a:t>Ecole  Alsace  Paramoteur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2000" y="2448000"/>
            <a:ext cx="43672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036991"/>
            <a:r>
              <a:rPr lang="fr-FR" sz="3200" dirty="0" smtClean="0">
                <a:ln w="15875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Région  de  Sélestat</a:t>
            </a:r>
            <a:endParaRPr lang="fr-FR" sz="3200" dirty="0">
              <a:ln w="15875"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pic>
        <p:nvPicPr>
          <p:cNvPr id="15" name="Jean-Marc Staehle - Sur un nuage1.wav">
            <a:hlinkClick r:id="" action="ppaction://media"/>
          </p:cNvPr>
          <p:cNvPicPr>
            <a:picLocks noRot="1" noChangeAspect="1"/>
          </p:cNvPicPr>
          <p:nvPr>
            <a:wavAudioFile r:embed="rId1" name="Jean-Marc Staehle - Sur un nuage1.wav"/>
          </p:nvPr>
        </p:nvPicPr>
        <p:blipFill>
          <a:blip r:embed="rId5" cstate="print"/>
          <a:stretch>
            <a:fillRect/>
          </a:stretch>
        </p:blipFill>
        <p:spPr>
          <a:xfrm>
            <a:off x="5008563" y="2882900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6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6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2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700"/>
                            </p:stCondLst>
                            <p:childTnLst>
                              <p:par>
                                <p:cTn id="4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7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6700"/>
                            </p:stCondLst>
                            <p:childTnLst>
                              <p:par>
                                <p:cTn id="4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5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>
            <a:spLocks/>
          </p:cNvSpPr>
          <p:nvPr/>
        </p:nvSpPr>
        <p:spPr>
          <a:xfrm rot="660000">
            <a:off x="5357745" y="4644000"/>
            <a:ext cx="2194967" cy="324000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bg1"/>
                </a:solidFill>
              </a:rPr>
              <a:t>Ecole  Alsace  Paramoteur</a:t>
            </a:r>
            <a:endParaRPr lang="fr-FR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66504" y="1133723"/>
            <a:ext cx="15536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Neuf-Brisach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-600000">
            <a:off x="5760000" y="828000"/>
            <a:ext cx="31930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Neuf-Brisach  entrée de ville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78672" y="2861915"/>
            <a:ext cx="23378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cap="all" dirty="0" smtClean="0">
                <a:solidFill>
                  <a:schemeClr val="bg1"/>
                </a:solidFill>
              </a:rPr>
              <a:t>Les fortifications</a:t>
            </a:r>
            <a:endParaRPr lang="fr-FR" b="1" cap="all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26744" y="485651"/>
            <a:ext cx="23378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cap="all" dirty="0" smtClean="0">
                <a:solidFill>
                  <a:schemeClr val="bg1"/>
                </a:solidFill>
              </a:rPr>
              <a:t>Les fortifications</a:t>
            </a:r>
            <a:endParaRPr lang="fr-FR" b="1" cap="all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 rot="-2340000">
            <a:off x="540000" y="2069827"/>
            <a:ext cx="15536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Neuf-Brisach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98552" y="1565771"/>
            <a:ext cx="23378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cap="all" dirty="0" smtClean="0">
                <a:solidFill>
                  <a:schemeClr val="bg1"/>
                </a:solidFill>
              </a:rPr>
              <a:t>Les fortifications</a:t>
            </a:r>
            <a:endParaRPr lang="fr-FR" b="1" cap="all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8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6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6000" b="-6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7736" y="5297012"/>
            <a:ext cx="2083800" cy="731717"/>
          </a:xfrm>
          <a:prstGeom prst="rect">
            <a:avLst/>
          </a:prstGeom>
          <a:noFill/>
        </p:spPr>
        <p:txBody>
          <a:bodyPr wrap="none" lIns="115042" tIns="57520" rIns="115042" bIns="57520" rtlCol="0">
            <a:spAutoFit/>
          </a:bodyPr>
          <a:lstStyle/>
          <a:p>
            <a:r>
              <a:rPr lang="fr-FR" sz="40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3" y="589918"/>
            <a:ext cx="1197081" cy="601078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42" tIns="57520" rIns="115042" bIns="57520" rtlCol="0" anchor="ctr"/>
          <a:lstStyle/>
          <a:p>
            <a:pPr algn="ctr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2367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04" y="3174625"/>
            <a:ext cx="4771030" cy="1347270"/>
          </a:xfrm>
          <a:prstGeom prst="rect">
            <a:avLst/>
          </a:prstGeom>
          <a:noFill/>
        </p:spPr>
        <p:txBody>
          <a:bodyPr wrap="square" lIns="115042" tIns="57520" rIns="115042" bIns="57520" rtlCol="0">
            <a:spAutoFit/>
          </a:bodyPr>
          <a:lstStyle/>
          <a:p>
            <a:pPr algn="ctr"/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Jean-Marc  </a:t>
            </a:r>
            <a:r>
              <a:rPr lang="fr-FR" sz="40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Staehle</a:t>
            </a:r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Sur  un  </a:t>
            </a:r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nuage</a:t>
            </a:r>
            <a:endParaRPr lang="fr-FR" sz="40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205" y="2331651"/>
            <a:ext cx="1951712" cy="731717"/>
          </a:xfrm>
          <a:prstGeom prst="rect">
            <a:avLst/>
          </a:prstGeom>
          <a:noFill/>
        </p:spPr>
        <p:txBody>
          <a:bodyPr wrap="none" lIns="115042" tIns="57520" rIns="115042" bIns="57520" rtlCol="0">
            <a:spAutoFit/>
          </a:bodyPr>
          <a:lstStyle/>
          <a:p>
            <a:r>
              <a:rPr lang="fr-FR" sz="40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6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326" y="589731"/>
            <a:ext cx="1059480" cy="331607"/>
          </a:xfrm>
          <a:prstGeom prst="rect">
            <a:avLst/>
          </a:prstGeom>
          <a:noFill/>
        </p:spPr>
        <p:txBody>
          <a:bodyPr wrap="none" lIns="115042" tIns="57520" rIns="115042" bIns="57520" rtlCol="0">
            <a:spAutoFit/>
          </a:bodyPr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09.02.2025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109" y="5109163"/>
            <a:ext cx="1777796" cy="77723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261" y="1741724"/>
            <a:ext cx="2769225" cy="1404616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317" y="252763"/>
            <a:ext cx="900000" cy="702307"/>
          </a:xfrm>
          <a:prstGeom prst="rect">
            <a:avLst/>
          </a:prstGeom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5994894" y="3384000"/>
            <a:ext cx="2172948" cy="1368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1336</TotalTime>
  <Words>65</Words>
  <Application>Microsoft Office PowerPoint</Application>
  <PresentationFormat>Personnalisé</PresentationFormat>
  <Paragraphs>20</Paragraphs>
  <Slides>70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70</vt:i4>
      </vt:variant>
    </vt:vector>
  </HeadingPairs>
  <TitlesOfParts>
    <vt:vector size="72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230</cp:revision>
  <dcterms:created xsi:type="dcterms:W3CDTF">2020-05-12T17:47:43Z</dcterms:created>
  <dcterms:modified xsi:type="dcterms:W3CDTF">2025-02-09T20:10:30Z</dcterms:modified>
</cp:coreProperties>
</file>