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346" r:id="rId4"/>
    <p:sldId id="269" r:id="rId5"/>
    <p:sldId id="335" r:id="rId6"/>
    <p:sldId id="336" r:id="rId7"/>
    <p:sldId id="337" r:id="rId8"/>
    <p:sldId id="338" r:id="rId9"/>
    <p:sldId id="339" r:id="rId10"/>
    <p:sldId id="340" r:id="rId11"/>
    <p:sldId id="341" r:id="rId12"/>
    <p:sldId id="342" r:id="rId13"/>
    <p:sldId id="343" r:id="rId14"/>
    <p:sldId id="344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3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  <p:sldId id="316" r:id="rId60"/>
    <p:sldId id="317" r:id="rId61"/>
    <p:sldId id="318" r:id="rId62"/>
    <p:sldId id="319" r:id="rId63"/>
    <p:sldId id="320" r:id="rId64"/>
    <p:sldId id="321" r:id="rId65"/>
    <p:sldId id="322" r:id="rId66"/>
    <p:sldId id="323" r:id="rId67"/>
    <p:sldId id="324" r:id="rId68"/>
    <p:sldId id="325" r:id="rId69"/>
    <p:sldId id="326" r:id="rId70"/>
    <p:sldId id="327" r:id="rId71"/>
    <p:sldId id="328" r:id="rId72"/>
    <p:sldId id="329" r:id="rId73"/>
    <p:sldId id="330" r:id="rId74"/>
    <p:sldId id="331" r:id="rId75"/>
    <p:sldId id="332" r:id="rId76"/>
    <p:sldId id="333" r:id="rId77"/>
    <p:sldId id="334" r:id="rId78"/>
    <p:sldId id="345" r:id="rId79"/>
    <p:sldId id="347" r:id="rId80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lrS3GDK5LhhKekiLtEDRA==" hashData="YdZezSTwHRyCJFIY+FSGSy9TUB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3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slide" Target="slides/slide73.xml"/><Relationship Id="rId84" Type="http://schemas.openxmlformats.org/officeDocument/2006/relationships/tableStyles" Target="tableStyle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8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90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9750B-8EDB-4853-A50A-D2829627DA9D}" type="datetimeFigureOut">
              <a:rPr lang="fr-FR" smtClean="0"/>
              <a:t>08/02/2025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C6DAD-0576-4B51-A089-9789CCAD2DB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9750B-8EDB-4853-A50A-D2829627DA9D}" type="datetimeFigureOut">
              <a:rPr lang="fr-FR" smtClean="0"/>
              <a:t>08/02/2025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C6DAD-0576-4B51-A089-9789CCAD2DB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9750B-8EDB-4853-A50A-D2829627DA9D}" type="datetimeFigureOut">
              <a:rPr lang="fr-FR" smtClean="0"/>
              <a:t>08/02/2025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C6DAD-0576-4B51-A089-9789CCAD2DB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5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5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9750B-8EDB-4853-A50A-D2829627DA9D}" type="datetimeFigureOut">
              <a:rPr lang="fr-FR" smtClean="0"/>
              <a:t>08/02/2025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C6DAD-0576-4B51-A089-9789CCAD2DB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9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8"/>
            <a:ext cx="3817839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6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8"/>
            <a:ext cx="3819336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9750B-8EDB-4853-A50A-D2829627DA9D}" type="datetimeFigureOut">
              <a:rPr lang="fr-FR" smtClean="0"/>
              <a:t>08/02/2025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C6DAD-0576-4B51-A089-9789CCAD2DB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9750B-8EDB-4853-A50A-D2829627DA9D}" type="datetimeFigureOut">
              <a:rPr lang="fr-FR" smtClean="0"/>
              <a:t>08/02/2025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C6DAD-0576-4B51-A089-9789CCAD2DB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9750B-8EDB-4853-A50A-D2829627DA9D}" type="datetimeFigureOut">
              <a:rPr lang="fr-FR" smtClean="0"/>
              <a:t>08/02/2025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C6DAD-0576-4B51-A089-9789CCAD2DB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9750B-8EDB-4853-A50A-D2829627DA9D}" type="datetimeFigureOut">
              <a:rPr lang="fr-FR" smtClean="0"/>
              <a:t>08/02/2025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C6DAD-0576-4B51-A089-9789CCAD2DB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1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5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9750B-8EDB-4853-A50A-D2829627DA9D}" type="datetimeFigureOut">
              <a:rPr lang="fr-FR" smtClean="0"/>
              <a:t>08/02/2025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C6DAD-0576-4B51-A089-9789CCAD2DB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9750B-8EDB-4853-A50A-D2829627DA9D}" type="datetimeFigureOut">
              <a:rPr lang="fr-FR" smtClean="0"/>
              <a:t>08/02/2025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C6DAD-0576-4B51-A089-9789CCAD2DB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9750B-8EDB-4853-A50A-D2829627DA9D}" type="datetimeFigureOut">
              <a:rPr lang="fr-FR" smtClean="0"/>
              <a:t>08/02/2025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C6DAD-0576-4B51-A089-9789CCAD2DB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2" y="179360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66" y="3264629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04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56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0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6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12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26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1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43" y="370562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43" y="2441782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22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045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56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086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60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12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26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16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778" y="134503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466" y="134503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8" y="1289617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224" indent="0">
              <a:buNone/>
              <a:defRPr sz="2100" b="1"/>
            </a:lvl2pPr>
            <a:lvl3pPr marL="950451" indent="0">
              <a:buNone/>
              <a:defRPr sz="1800" b="1"/>
            </a:lvl3pPr>
            <a:lvl4pPr marL="1425635" indent="0">
              <a:buNone/>
              <a:defRPr sz="1700" b="1"/>
            </a:lvl4pPr>
            <a:lvl5pPr marL="1900864" indent="0">
              <a:buNone/>
              <a:defRPr sz="1700" b="1"/>
            </a:lvl5pPr>
            <a:lvl6pPr marL="2376043" indent="0">
              <a:buNone/>
              <a:defRPr sz="1700" b="1"/>
            </a:lvl6pPr>
            <a:lvl7pPr marL="2851279" indent="0">
              <a:buNone/>
              <a:defRPr sz="1700" b="1"/>
            </a:lvl7pPr>
            <a:lvl8pPr marL="3326491" indent="0">
              <a:buNone/>
              <a:defRPr sz="1700" b="1"/>
            </a:lvl8pPr>
            <a:lvl9pPr marL="380168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8" y="1827064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7" y="1289617"/>
            <a:ext cx="3819336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224" indent="0">
              <a:buNone/>
              <a:defRPr sz="2100" b="1"/>
            </a:lvl2pPr>
            <a:lvl3pPr marL="950451" indent="0">
              <a:buNone/>
              <a:defRPr sz="1800" b="1"/>
            </a:lvl3pPr>
            <a:lvl4pPr marL="1425635" indent="0">
              <a:buNone/>
              <a:defRPr sz="1700" b="1"/>
            </a:lvl4pPr>
            <a:lvl5pPr marL="1900864" indent="0">
              <a:buNone/>
              <a:defRPr sz="1700" b="1"/>
            </a:lvl5pPr>
            <a:lvl6pPr marL="2376043" indent="0">
              <a:buNone/>
              <a:defRPr sz="1700" b="1"/>
            </a:lvl6pPr>
            <a:lvl7pPr marL="2851279" indent="0">
              <a:buNone/>
              <a:defRPr sz="1700" b="1"/>
            </a:lvl7pPr>
            <a:lvl8pPr marL="3326491" indent="0">
              <a:buNone/>
              <a:defRPr sz="1700" b="1"/>
            </a:lvl8pPr>
            <a:lvl9pPr marL="380168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7" y="1827064"/>
            <a:ext cx="3819336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779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4" y="232709"/>
            <a:ext cx="4830425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779" y="1205554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5224" indent="0">
              <a:buNone/>
              <a:defRPr sz="1300"/>
            </a:lvl2pPr>
            <a:lvl3pPr marL="950451" indent="0">
              <a:buNone/>
              <a:defRPr sz="1100"/>
            </a:lvl3pPr>
            <a:lvl4pPr marL="1425635" indent="0">
              <a:buNone/>
              <a:defRPr sz="1000"/>
            </a:lvl4pPr>
            <a:lvl5pPr marL="1900864" indent="0">
              <a:buNone/>
              <a:defRPr sz="1000"/>
            </a:lvl5pPr>
            <a:lvl6pPr marL="2376043" indent="0">
              <a:buNone/>
              <a:defRPr sz="1000"/>
            </a:lvl6pPr>
            <a:lvl7pPr marL="2851279" indent="0">
              <a:buNone/>
              <a:defRPr sz="1000"/>
            </a:lvl7pPr>
            <a:lvl8pPr marL="3326491" indent="0">
              <a:buNone/>
              <a:defRPr sz="1000"/>
            </a:lvl8pPr>
            <a:lvl9pPr marL="380168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60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770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5224" indent="0">
              <a:buNone/>
              <a:defRPr sz="2900"/>
            </a:lvl2pPr>
            <a:lvl3pPr marL="950451" indent="0">
              <a:buNone/>
              <a:defRPr sz="2500"/>
            </a:lvl3pPr>
            <a:lvl4pPr marL="1425635" indent="0">
              <a:buNone/>
              <a:defRPr sz="2100"/>
            </a:lvl4pPr>
            <a:lvl5pPr marL="1900864" indent="0">
              <a:buNone/>
              <a:defRPr sz="2100"/>
            </a:lvl5pPr>
            <a:lvl6pPr marL="2376043" indent="0">
              <a:buNone/>
              <a:defRPr sz="2100"/>
            </a:lvl6pPr>
            <a:lvl7pPr marL="2851279" indent="0">
              <a:buNone/>
              <a:defRPr sz="2100"/>
            </a:lvl7pPr>
            <a:lvl8pPr marL="3326491" indent="0">
              <a:buNone/>
              <a:defRPr sz="2100"/>
            </a:lvl8pPr>
            <a:lvl9pPr marL="380168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5224" indent="0">
              <a:buNone/>
              <a:defRPr sz="1300"/>
            </a:lvl2pPr>
            <a:lvl3pPr marL="950451" indent="0">
              <a:buNone/>
              <a:defRPr sz="1100"/>
            </a:lvl3pPr>
            <a:lvl4pPr marL="1425635" indent="0">
              <a:buNone/>
              <a:defRPr sz="1000"/>
            </a:lvl4pPr>
            <a:lvl5pPr marL="1900864" indent="0">
              <a:buNone/>
              <a:defRPr sz="1000"/>
            </a:lvl5pPr>
            <a:lvl6pPr marL="2376043" indent="0">
              <a:buNone/>
              <a:defRPr sz="1000"/>
            </a:lvl6pPr>
            <a:lvl7pPr marL="2851279" indent="0">
              <a:buNone/>
              <a:defRPr sz="1000"/>
            </a:lvl7pPr>
            <a:lvl8pPr marL="3326491" indent="0">
              <a:buNone/>
              <a:defRPr sz="1000"/>
            </a:lvl8pPr>
            <a:lvl9pPr marL="380168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5" y="234031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61" y="234031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4" y="1789956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9" y="3264631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3" y="3705713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3" y="2441790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9" y="1345124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4" y="1345124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4" y="1289651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4" y="1827064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32" y="1289651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32" y="1827064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6" y="232744"/>
            <a:ext cx="4830425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4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30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95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7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31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11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5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9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9750B-8EDB-4853-A50A-D2829627DA9D}" type="datetimeFigureOut">
              <a:rPr lang="fr-FR" smtClean="0"/>
              <a:t>08/02/2025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2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DC6DAD-0576-4B51-A089-9789CCAD2DB0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1" y="231554"/>
            <a:ext cx="7776687" cy="960175"/>
          </a:xfrm>
          <a:prstGeom prst="rect">
            <a:avLst/>
          </a:prstGeom>
        </p:spPr>
        <p:txBody>
          <a:bodyPr vert="horz" lIns="94448" tIns="47223" rIns="94448" bIns="4722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1" y="1345030"/>
            <a:ext cx="7776687" cy="3802019"/>
          </a:xfrm>
          <a:prstGeom prst="rect">
            <a:avLst/>
          </a:prstGeom>
        </p:spPr>
        <p:txBody>
          <a:bodyPr vert="horz" lIns="94448" tIns="47223" rIns="94448" bIns="4722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64"/>
            <a:ext cx="2016178" cy="306722"/>
          </a:xfrm>
          <a:prstGeom prst="rect">
            <a:avLst/>
          </a:prstGeom>
        </p:spPr>
        <p:txBody>
          <a:bodyPr vert="horz" lIns="94448" tIns="47223" rIns="94448" bIns="47223" rtlCol="0" anchor="ctr"/>
          <a:lstStyle>
            <a:lvl1pPr algn="l" defTabSz="9504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6" y="5342964"/>
            <a:ext cx="2736242" cy="306722"/>
          </a:xfrm>
          <a:prstGeom prst="rect">
            <a:avLst/>
          </a:prstGeom>
        </p:spPr>
        <p:txBody>
          <a:bodyPr vert="horz" lIns="94448" tIns="47223" rIns="94448" bIns="47223" rtlCol="0" anchor="ctr"/>
          <a:lstStyle>
            <a:lvl1pPr algn="ctr" defTabSz="9504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8" y="5342964"/>
            <a:ext cx="2016178" cy="306722"/>
          </a:xfrm>
          <a:prstGeom prst="rect">
            <a:avLst/>
          </a:prstGeom>
        </p:spPr>
        <p:txBody>
          <a:bodyPr vert="horz" lIns="94448" tIns="47223" rIns="94448" bIns="47223" rtlCol="0" anchor="ctr"/>
          <a:lstStyle>
            <a:lvl1pPr algn="r" defTabSz="9504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50451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417" indent="-356417" algn="l" defTabSz="950451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213" indent="-297007" algn="l" defTabSz="950451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032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3242" indent="-237624" algn="l" defTabSz="950451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8454" indent="-237624" algn="l" defTabSz="950451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3647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88879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4079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39328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5224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0451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5635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0864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043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1279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26491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1689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3" y="231701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3" y="1345124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8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gif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87.jpeg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781345" y="1620000"/>
            <a:ext cx="3724632" cy="2899318"/>
          </a:xfrm>
          <a:prstGeom prst="rect">
            <a:avLst/>
          </a:prstGeom>
          <a:noFill/>
        </p:spPr>
        <p:txBody>
          <a:bodyPr wrap="none" lIns="79186" tIns="39589" rIns="79186" bIns="39589" rtlCol="0">
            <a:prstTxWarp prst="textArchUpPour">
              <a:avLst/>
            </a:prstTxWarp>
            <a:spAutoFit/>
          </a:bodyPr>
          <a:lstStyle/>
          <a:p>
            <a:pPr defTabSz="950451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20000">
            <a:off x="4348930" y="3528000"/>
            <a:ext cx="1667138" cy="148051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4968002"/>
            <a:ext cx="864076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47602"/>
            <a:r>
              <a:rPr lang="fr-FR" sz="2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</a:t>
            </a:r>
            <a:r>
              <a:rPr lang="fr-FR" sz="40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 des  touristes  en  alsace</a:t>
            </a:r>
            <a:endParaRPr lang="fr-FR" sz="4000" b="1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C0504D">
                      <a:tint val="10000"/>
                      <a:satMod val="155000"/>
                    </a:srgbClr>
                  </a:gs>
                  <a:gs pos="60000">
                    <a:srgbClr val="C0504D">
                      <a:tint val="30000"/>
                      <a:satMod val="155000"/>
                    </a:srgbClr>
                  </a:gs>
                  <a:gs pos="100000">
                    <a:srgbClr val="C0504D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1008004" y="3960639"/>
            <a:ext cx="3528293" cy="911806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touristes  en Alsace </a:t>
            </a:r>
          </a:p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14" name="Image 13" descr="Casa_Qumran_1_c_transparent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600000" flipH="1">
            <a:off x="6336000" y="792000"/>
            <a:ext cx="2340000" cy="1603648"/>
          </a:xfrm>
          <a:prstGeom prst="rect">
            <a:avLst/>
          </a:prstGeom>
        </p:spPr>
      </p:pic>
      <p:sp>
        <p:nvSpPr>
          <p:cNvPr id="12" name="Rectangle 11"/>
          <p:cNvSpPr>
            <a:spLocks noChangeAspect="1"/>
          </p:cNvSpPr>
          <p:nvPr/>
        </p:nvSpPr>
        <p:spPr>
          <a:xfrm>
            <a:off x="4248001" y="144002"/>
            <a:ext cx="423064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47602"/>
            <a:r>
              <a:rPr lang="fr-FR" sz="7200" b="1" dirty="0" err="1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ribeauvillé</a:t>
            </a:r>
            <a:endParaRPr lang="fr-FR" sz="48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704761" y="1368000"/>
            <a:ext cx="88678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21</a:t>
            </a:r>
            <a:endParaRPr lang="fr-FR" sz="1800" dirty="0">
              <a:solidFill>
                <a:prstClr val="black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" y="3"/>
            <a:ext cx="3077208" cy="1831418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Une photographie est un secret sur un secret. Plus elle vous en dit, moins vous en savez</a:t>
            </a:r>
            <a:endParaRPr lang="fr-FR" sz="1800" b="1" dirty="0">
              <a:solidFill>
                <a:prstClr val="white"/>
              </a:solidFill>
              <a:latin typeface="Chiller" pitchFamily="82" charset="0"/>
            </a:endParaRPr>
          </a:p>
        </p:txBody>
      </p:sp>
      <p:pic>
        <p:nvPicPr>
          <p:cNvPr id="16" name="Geert Chatrou - Whistling Bach Badinerie.wav">
            <a:hlinkClick r:id="" action="ppaction://media"/>
          </p:cNvPr>
          <p:cNvPicPr>
            <a:picLocks noRot="1" noChangeAspect="1"/>
          </p:cNvPicPr>
          <p:nvPr>
            <a:wavAudioFile r:embed="rId1" name="Geert Chatrou - Whistling Bach Badinerie.wav"/>
          </p:nvPr>
        </p:nvPicPr>
        <p:blipFill>
          <a:blip r:embed="rId6" cstate="print"/>
          <a:stretch>
            <a:fillRect/>
          </a:stretch>
        </p:blipFill>
        <p:spPr>
          <a:xfrm>
            <a:off x="4680421" y="136835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3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3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3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3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2" grpId="0"/>
      <p:bldP spid="11" grpId="0"/>
      <p:bldP spid="13" grpId="0"/>
      <p:bldP spid="12" grpId="0"/>
      <p:bldP spid="15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563468_2631611877023185_47337715399671253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2" y="285909"/>
            <a:ext cx="7802879" cy="5189220"/>
          </a:xfrm>
          <a:prstGeom prst="rect">
            <a:avLst/>
          </a:prstGeom>
        </p:spPr>
      </p:pic>
      <p:pic>
        <p:nvPicPr>
          <p:cNvPr id="5" name="Image 4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1" y="-72000"/>
            <a:ext cx="8784001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26516_894819176019059_70311062980249915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7" y="0"/>
            <a:ext cx="4605830" cy="5761038"/>
          </a:xfrm>
          <a:prstGeom prst="rect">
            <a:avLst/>
          </a:prstGeom>
        </p:spPr>
      </p:pic>
      <p:pic>
        <p:nvPicPr>
          <p:cNvPr id="4" name="Image 3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8000" y="-396000"/>
            <a:ext cx="7308001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039766_903011411866502_38866354649302449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3717" y="0"/>
            <a:ext cx="4613331" cy="5761038"/>
          </a:xfrm>
          <a:prstGeom prst="rect">
            <a:avLst/>
          </a:prstGeom>
        </p:spPr>
      </p:pic>
      <p:pic>
        <p:nvPicPr>
          <p:cNvPr id="4" name="Image 3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4000" y="-396000"/>
            <a:ext cx="7272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404317_904985461669097_89116170650256528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3" y="0"/>
            <a:ext cx="5761038" cy="5761038"/>
          </a:xfrm>
          <a:prstGeom prst="rect">
            <a:avLst/>
          </a:prstGeom>
        </p:spPr>
      </p:pic>
      <p:pic>
        <p:nvPicPr>
          <p:cNvPr id="4" name="Image 3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344" y="-396000"/>
            <a:ext cx="8116076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729769_937504705083839_74371776794318961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7" y="0"/>
            <a:ext cx="4605830" cy="5761038"/>
          </a:xfrm>
          <a:prstGeom prst="rect">
            <a:avLst/>
          </a:prstGeom>
        </p:spPr>
      </p:pic>
      <p:pic>
        <p:nvPicPr>
          <p:cNvPr id="4" name="Image 3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1999" y="-396000"/>
            <a:ext cx="7164001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25672_956194076548235_73719438097548928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1218" y="0"/>
            <a:ext cx="4598329" cy="5761038"/>
          </a:xfrm>
          <a:prstGeom prst="rect">
            <a:avLst/>
          </a:prstGeom>
        </p:spPr>
      </p:pic>
      <p:pic>
        <p:nvPicPr>
          <p:cNvPr id="4" name="Image 3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6000" y="-396000"/>
            <a:ext cx="7164001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06542_968793398621636_76963258132137274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3" y="0"/>
            <a:ext cx="5761038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344" y="-396000"/>
            <a:ext cx="8116076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15746_971499271684382_42225666121018976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7" y="0"/>
            <a:ext cx="4605830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6000" y="-396000"/>
            <a:ext cx="7164001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24665_977276034440039_1193021354675332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4925" y="0"/>
            <a:ext cx="5070914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344" y="-396000"/>
            <a:ext cx="8116076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50577_974225884745054_4406362505197761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7" y="0"/>
            <a:ext cx="4605830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4000" y="-396000"/>
            <a:ext cx="7272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59033_2631611803689859_39226366367307330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2" y="297339"/>
            <a:ext cx="7802879" cy="5166360"/>
          </a:xfrm>
          <a:prstGeom prst="rect">
            <a:avLst/>
          </a:prstGeom>
        </p:spPr>
      </p:pic>
      <p:pic>
        <p:nvPicPr>
          <p:cNvPr id="5" name="Image 4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1" y="-72000"/>
            <a:ext cx="8784001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69461_2631611913689848_79723642404006457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2" y="297339"/>
            <a:ext cx="7802879" cy="5166360"/>
          </a:xfrm>
          <a:prstGeom prst="rect">
            <a:avLst/>
          </a:prstGeom>
        </p:spPr>
      </p:pic>
      <p:pic>
        <p:nvPicPr>
          <p:cNvPr id="5" name="Image 4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1" y="-72000"/>
            <a:ext cx="8784001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70176_2631611927023180_66086186251085106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2" y="297339"/>
            <a:ext cx="7802879" cy="5166360"/>
          </a:xfrm>
          <a:prstGeom prst="rect">
            <a:avLst/>
          </a:prstGeom>
        </p:spPr>
      </p:pic>
      <p:pic>
        <p:nvPicPr>
          <p:cNvPr id="5" name="Image 4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1" y="-72000"/>
            <a:ext cx="8784001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22412_2631611737023199_63862191932722065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2" y="297339"/>
            <a:ext cx="7802879" cy="5166360"/>
          </a:xfrm>
          <a:prstGeom prst="rect">
            <a:avLst/>
          </a:prstGeom>
        </p:spPr>
      </p:pic>
      <p:pic>
        <p:nvPicPr>
          <p:cNvPr id="5" name="Image 4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1" y="-72000"/>
            <a:ext cx="8784001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23002_2631611713689868_10800203469946353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2" y="285909"/>
            <a:ext cx="7802879" cy="5189220"/>
          </a:xfrm>
          <a:prstGeom prst="rect">
            <a:avLst/>
          </a:prstGeom>
        </p:spPr>
      </p:pic>
      <p:pic>
        <p:nvPicPr>
          <p:cNvPr id="5" name="Image 4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1" y="-72000"/>
            <a:ext cx="8784001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23592_2631612037023169_51762069122827212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2" y="297339"/>
            <a:ext cx="7802879" cy="5166360"/>
          </a:xfrm>
          <a:prstGeom prst="rect">
            <a:avLst/>
          </a:prstGeom>
        </p:spPr>
      </p:pic>
      <p:pic>
        <p:nvPicPr>
          <p:cNvPr id="9" name="Image 8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1" y="-72000"/>
            <a:ext cx="8784001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33862_2631611963689843_17028870801722446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1" y="0"/>
            <a:ext cx="3840692" cy="5761038"/>
          </a:xfrm>
          <a:prstGeom prst="rect">
            <a:avLst/>
          </a:prstGeom>
        </p:spPr>
      </p:pic>
      <p:pic>
        <p:nvPicPr>
          <p:cNvPr id="3" name="Image 2" descr="465845016_1602730623689522_216488372977691318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0000" y="0"/>
            <a:ext cx="4253266" cy="5761038"/>
          </a:xfrm>
          <a:prstGeom prst="rect">
            <a:avLst/>
          </a:prstGeom>
        </p:spPr>
      </p:pic>
      <p:pic>
        <p:nvPicPr>
          <p:cNvPr id="5" name="Image 4" descr="picmix.com_1663542.gif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72001" y="-72000"/>
            <a:ext cx="8784001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82651_2631611883689851_29292870537333114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2" y="202089"/>
            <a:ext cx="7802879" cy="5356860"/>
          </a:xfrm>
          <a:prstGeom prst="rect">
            <a:avLst/>
          </a:prstGeom>
        </p:spPr>
      </p:pic>
      <p:pic>
        <p:nvPicPr>
          <p:cNvPr id="4" name="Image 3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1" y="-72000"/>
            <a:ext cx="8784001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87598_2631611950356511_74057615742716190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2" y="297339"/>
            <a:ext cx="7802879" cy="5166360"/>
          </a:xfrm>
          <a:prstGeom prst="rect">
            <a:avLst/>
          </a:prstGeom>
        </p:spPr>
      </p:pic>
      <p:pic>
        <p:nvPicPr>
          <p:cNvPr id="5" name="Image 4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1" y="-72000"/>
            <a:ext cx="8784001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87963_2631611853689854_20695817339385245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6" y="0"/>
            <a:ext cx="3840692" cy="5761038"/>
          </a:xfrm>
          <a:prstGeom prst="rect">
            <a:avLst/>
          </a:prstGeom>
        </p:spPr>
      </p:pic>
      <p:pic>
        <p:nvPicPr>
          <p:cNvPr id="5" name="Image 4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60000" y="-396000"/>
            <a:ext cx="6084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5849814_1602731680356083_73240839303693929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8" cy="5761038"/>
          </a:xfrm>
          <a:prstGeom prst="rect">
            <a:avLst/>
          </a:prstGeom>
        </p:spPr>
      </p:pic>
      <p:pic>
        <p:nvPicPr>
          <p:cNvPr id="7" name="Image 6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4000" y="-396000"/>
            <a:ext cx="6804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849840_1602731923689392_57635266500687375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8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4000" y="-396000"/>
            <a:ext cx="6804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863869_1602729103689674_40367609171726118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8924" y="0"/>
            <a:ext cx="2302915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48000" y="-396000"/>
            <a:ext cx="3708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889422_2631611697023203_27863998963353740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6" y="0"/>
            <a:ext cx="3840692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60001" y="-396000"/>
            <a:ext cx="6048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08070_1602731287022789_20828149135997034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90" y="0"/>
            <a:ext cx="7681384" cy="5761038"/>
          </a:xfrm>
          <a:prstGeom prst="rect">
            <a:avLst/>
          </a:prstGeom>
        </p:spPr>
      </p:pic>
      <p:pic>
        <p:nvPicPr>
          <p:cNvPr id="3" name="Image 2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1" y="-72000"/>
            <a:ext cx="8784001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08080_1602730720356179_13748602310866849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90" y="0"/>
            <a:ext cx="7681384" cy="5761038"/>
          </a:xfrm>
          <a:prstGeom prst="rect">
            <a:avLst/>
          </a:prstGeom>
        </p:spPr>
      </p:pic>
      <p:pic>
        <p:nvPicPr>
          <p:cNvPr id="3" name="Image 2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1" y="-72000"/>
            <a:ext cx="8784001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10414_1602731370356114_5679466615477004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8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001" y="-396000"/>
            <a:ext cx="6912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10414_1602731757022742_8926439674031395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8638" y="0"/>
            <a:ext cx="5483488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344" y="-396000"/>
            <a:ext cx="8116076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13970_1602731970356054_72678837014671808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8811" y="0"/>
            <a:ext cx="3563142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39999" y="-396000"/>
            <a:ext cx="5688001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56290_1602730923689492_46890257499567954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762" y="0"/>
            <a:ext cx="4103240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4000" y="-396000"/>
            <a:ext cx="6732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64669_1602731020356149_33130613300015959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6" y="0"/>
            <a:ext cx="3848193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60000" y="-396000"/>
            <a:ext cx="6084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64670_1602731073689477_12781132528745085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8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4001" y="-396000"/>
            <a:ext cx="6875999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65207_1602730900356161_65725276880717739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8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001" y="-396000"/>
            <a:ext cx="6912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67970_1602731403689444_47756607125294519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53706" y="0"/>
            <a:ext cx="4733353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4000" y="-431849"/>
            <a:ext cx="7596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70997_1602731253689459_21483218665369647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4925" y="0"/>
            <a:ext cx="5070914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344" y="-396000"/>
            <a:ext cx="8116076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71643_1602731737022744_6035940784324352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8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4001" y="-396000"/>
            <a:ext cx="6875999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72344_1602731493689435_34063560139958576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90" y="0"/>
            <a:ext cx="7681384" cy="5761038"/>
          </a:xfrm>
          <a:prstGeom prst="rect">
            <a:avLst/>
          </a:prstGeom>
        </p:spPr>
      </p:pic>
      <p:pic>
        <p:nvPicPr>
          <p:cNvPr id="3" name="Image 2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1" y="-72000"/>
            <a:ext cx="8784001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74176_1602731657022752_17626391551376622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7246" y="0"/>
            <a:ext cx="7066273" cy="5761038"/>
          </a:xfrm>
          <a:prstGeom prst="rect">
            <a:avLst/>
          </a:prstGeom>
        </p:spPr>
      </p:pic>
      <p:pic>
        <p:nvPicPr>
          <p:cNvPr id="3" name="Image 2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1" y="-72000"/>
            <a:ext cx="8784001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74895_1602731557022762_74540671849703102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90" y="0"/>
            <a:ext cx="7681384" cy="5761038"/>
          </a:xfrm>
          <a:prstGeom prst="rect">
            <a:avLst/>
          </a:prstGeom>
        </p:spPr>
      </p:pic>
      <p:pic>
        <p:nvPicPr>
          <p:cNvPr id="3" name="Image 2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1" y="-72000"/>
            <a:ext cx="8784001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77297_1602730860356165_6598782702847259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2" y="365919"/>
            <a:ext cx="7802879" cy="5029200"/>
          </a:xfrm>
          <a:prstGeom prst="rect">
            <a:avLst/>
          </a:prstGeom>
        </p:spPr>
      </p:pic>
      <p:pic>
        <p:nvPicPr>
          <p:cNvPr id="3" name="Image 2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1" y="-72000"/>
            <a:ext cx="8784001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81515_1602731903689394_89961086717728978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2" y="152559"/>
            <a:ext cx="7802879" cy="5455920"/>
          </a:xfrm>
          <a:prstGeom prst="rect">
            <a:avLst/>
          </a:prstGeom>
        </p:spPr>
      </p:pic>
      <p:pic>
        <p:nvPicPr>
          <p:cNvPr id="3" name="Image 2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1" y="-72000"/>
            <a:ext cx="8784001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81635_1602731303689454_21301467689424084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8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4001" y="-396000"/>
            <a:ext cx="6875999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82284_1602731857022732_82322210942878708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8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4000" y="-396000"/>
            <a:ext cx="6840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82991_1602731840356067_18147216532711096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8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4001" y="-396000"/>
            <a:ext cx="6875999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83045_1602731723689412_27947729314264606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3782" y="0"/>
            <a:ext cx="3893200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60000" y="-396000"/>
            <a:ext cx="5940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84247_1602729123689672_18245361959122831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8811" y="0"/>
            <a:ext cx="3563142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40000" y="-396000"/>
            <a:ext cx="5724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92825_1602731803689404_79142258697299015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8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4000" y="-396000"/>
            <a:ext cx="6912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08010_1602731220356129_42620863551292351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90" y="0"/>
            <a:ext cx="7681384" cy="5761038"/>
          </a:xfrm>
          <a:prstGeom prst="rect">
            <a:avLst/>
          </a:prstGeom>
        </p:spPr>
      </p:pic>
      <p:pic>
        <p:nvPicPr>
          <p:cNvPr id="3" name="Image 2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1" y="-72000"/>
            <a:ext cx="8784001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11858_1602730783689506_61832586425598959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89944" y="0"/>
            <a:ext cx="4860876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" y="-396000"/>
            <a:ext cx="7740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13244_1602731087022809_48146948555160421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88838" y="0"/>
            <a:ext cx="3263088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2000" y="-396000"/>
            <a:ext cx="5220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22887_1602731703689414_55165150181506168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7559" y="0"/>
            <a:ext cx="3585646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40000" y="-396000"/>
            <a:ext cx="5724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37333_1602730820356169_60261644318323256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56188" y="0"/>
            <a:ext cx="4928388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0" y="-396000"/>
            <a:ext cx="7884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38605_1602730987022819_84446510582350100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8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4001" y="-396000"/>
            <a:ext cx="6875999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39142_1602731597022758_72360948506524318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8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000" y="-396000"/>
            <a:ext cx="6948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41467_1602731350356116_63892146840523964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9950" y="0"/>
            <a:ext cx="4800865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8000" y="-396000"/>
            <a:ext cx="7668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41523_1602731620356089_59674859986803378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8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4001" y="-431849"/>
            <a:ext cx="6875999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41708_1602731267022791_20538098406246489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8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4001" y="-396000"/>
            <a:ext cx="6875999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43613_1602731200356131_58199664186662657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4974" y="0"/>
            <a:ext cx="4530816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4000" y="-396000"/>
            <a:ext cx="8116076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47154_1602730657022852_77282464113032355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5038" y="0"/>
            <a:ext cx="3810687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60000" y="-396000"/>
            <a:ext cx="6084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380271_1602731173689467_16429042846946542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8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2001" y="-396000"/>
            <a:ext cx="6984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78931_1602732017022716_39914898865028653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8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001" y="-360000"/>
            <a:ext cx="6912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6091380_1602731910356060_70870589291304340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90" y="0"/>
            <a:ext cx="7681384" cy="5761038"/>
          </a:xfrm>
          <a:prstGeom prst="rect">
            <a:avLst/>
          </a:prstGeom>
        </p:spPr>
      </p:pic>
      <p:pic>
        <p:nvPicPr>
          <p:cNvPr id="4" name="Image 3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1" y="-72000"/>
            <a:ext cx="8784001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18638_1602731880356063_24427802062735750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7548" y="0"/>
            <a:ext cx="3705668" cy="5761038"/>
          </a:xfrm>
          <a:prstGeom prst="rect">
            <a:avLst/>
          </a:prstGeom>
        </p:spPr>
      </p:pic>
      <p:pic>
        <p:nvPicPr>
          <p:cNvPr id="4" name="Image 3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2000" y="-396000"/>
            <a:ext cx="5940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25351_1602732050356046_9010480311464227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8" cy="5761038"/>
          </a:xfrm>
          <a:prstGeom prst="rect">
            <a:avLst/>
          </a:prstGeom>
        </p:spPr>
      </p:pic>
      <p:pic>
        <p:nvPicPr>
          <p:cNvPr id="4" name="Image 3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001" y="-396000"/>
            <a:ext cx="6912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28875_1602728160356435_50573185009599452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7267" y="0"/>
            <a:ext cx="6826230" cy="5761038"/>
          </a:xfrm>
          <a:prstGeom prst="rect">
            <a:avLst/>
          </a:prstGeom>
        </p:spPr>
      </p:pic>
      <p:pic>
        <p:nvPicPr>
          <p:cNvPr id="6" name="Image 5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" y="-72000"/>
            <a:ext cx="7812000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26267_1602731643689420_42711368813986418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9988" y="0"/>
            <a:ext cx="4380789" cy="5761038"/>
          </a:xfrm>
          <a:prstGeom prst="rect">
            <a:avLst/>
          </a:prstGeom>
        </p:spPr>
      </p:pic>
      <p:pic>
        <p:nvPicPr>
          <p:cNvPr id="4" name="Image 3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001" y="-396000"/>
            <a:ext cx="6912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33579_1602731423689442_59844841626595739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90" y="0"/>
            <a:ext cx="7681384" cy="5761038"/>
          </a:xfrm>
          <a:prstGeom prst="rect">
            <a:avLst/>
          </a:prstGeom>
        </p:spPr>
      </p:pic>
      <p:pic>
        <p:nvPicPr>
          <p:cNvPr id="3" name="Image 2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1" y="-72000"/>
            <a:ext cx="8784001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35804_1602731323689452_56779767947609296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8" cy="5761038"/>
          </a:xfrm>
          <a:prstGeom prst="rect">
            <a:avLst/>
          </a:prstGeom>
        </p:spPr>
      </p:pic>
      <p:pic>
        <p:nvPicPr>
          <p:cNvPr id="4" name="Image 3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001" y="-396000"/>
            <a:ext cx="6912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41621_1602731233689461_38368628621545809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8" cy="5761038"/>
          </a:xfrm>
          <a:prstGeom prst="rect">
            <a:avLst/>
          </a:prstGeom>
        </p:spPr>
      </p:pic>
      <p:pic>
        <p:nvPicPr>
          <p:cNvPr id="4" name="Image 3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001" y="-396000"/>
            <a:ext cx="6912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42737_1602731473689437_29015484176818844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99982" y="0"/>
            <a:ext cx="4440800" cy="5761038"/>
          </a:xfrm>
          <a:prstGeom prst="rect">
            <a:avLst/>
          </a:prstGeom>
        </p:spPr>
      </p:pic>
      <p:pic>
        <p:nvPicPr>
          <p:cNvPr id="4" name="Image 3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001" y="-396000"/>
            <a:ext cx="6912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63418_1602731450356106_61949395361476652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99982" y="0"/>
            <a:ext cx="4440800" cy="5761038"/>
          </a:xfrm>
          <a:prstGeom prst="rect">
            <a:avLst/>
          </a:prstGeom>
        </p:spPr>
      </p:pic>
      <p:pic>
        <p:nvPicPr>
          <p:cNvPr id="4" name="Image 3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001" y="-396000"/>
            <a:ext cx="6912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78271_1602730740356177_5942728699684216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8" cy="5761038"/>
          </a:xfrm>
          <a:prstGeom prst="rect">
            <a:avLst/>
          </a:prstGeom>
        </p:spPr>
      </p:pic>
      <p:pic>
        <p:nvPicPr>
          <p:cNvPr id="4" name="Image 3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001" y="-396000"/>
            <a:ext cx="6912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328560_1602731937022724_52696309178663076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4" y="0"/>
            <a:ext cx="4320778" cy="5761038"/>
          </a:xfrm>
          <a:prstGeom prst="rect">
            <a:avLst/>
          </a:prstGeom>
        </p:spPr>
      </p:pic>
      <p:pic>
        <p:nvPicPr>
          <p:cNvPr id="3" name="Image 2" descr="58b41d39102ddecdee0dd03d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001" y="-396000"/>
            <a:ext cx="69120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580884_1602728363689748_50264739016185146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2" y="1154589"/>
            <a:ext cx="7802879" cy="3451860"/>
          </a:xfrm>
          <a:prstGeom prst="rect">
            <a:avLst/>
          </a:prstGeom>
        </p:spPr>
      </p:pic>
      <p:pic>
        <p:nvPicPr>
          <p:cNvPr id="3" name="Image 2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1" y="1008000"/>
            <a:ext cx="8784001" cy="37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741470_1602732003689384_62792506289976896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90" y="0"/>
            <a:ext cx="7681384" cy="5761038"/>
          </a:xfrm>
          <a:prstGeom prst="rect">
            <a:avLst/>
          </a:prstGeom>
        </p:spPr>
      </p:pic>
      <p:pic>
        <p:nvPicPr>
          <p:cNvPr id="3" name="Image 2" descr="picmix.com_166354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1" y="-72000"/>
            <a:ext cx="8784001" cy="58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520181" y="2160439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215930" y="4968751"/>
            <a:ext cx="1170674" cy="648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2366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887236" y="216227"/>
            <a:ext cx="3558202" cy="1813747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Hacki</a:t>
            </a:r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 </a:t>
            </a:r>
            <a:r>
              <a:rPr lang="fr-FR" sz="37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Tamás</a:t>
            </a:r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Whistling</a:t>
            </a:r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 Bach Badinerie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660000" y="4896743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312269" y="5256783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>
                <a:solidFill>
                  <a:srgbClr val="FF0000"/>
                </a:solidFill>
              </a:rPr>
              <a:t>08.02.2025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986" y="20884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300000">
            <a:off x="3492000" y="4320000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60143" y="864295"/>
            <a:ext cx="757842" cy="673006"/>
          </a:xfrm>
          <a:prstGeom prst="rect">
            <a:avLst/>
          </a:prstGeom>
        </p:spPr>
      </p:pic>
      <p:sp>
        <p:nvSpPr>
          <p:cNvPr id="13" name="Ellipse 12"/>
          <p:cNvSpPr/>
          <p:nvPr/>
        </p:nvSpPr>
        <p:spPr>
          <a:xfrm>
            <a:off x="5616049" y="2664000"/>
            <a:ext cx="2591336" cy="199452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49</Words>
  <Application>Microsoft Office PowerPoint</Application>
  <PresentationFormat>Personnalisé</PresentationFormat>
  <Paragraphs>13</Paragraphs>
  <Slides>77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77</vt:i4>
      </vt:variant>
    </vt:vector>
  </HeadingPairs>
  <TitlesOfParts>
    <vt:vector size="80" baseType="lpstr">
      <vt:lpstr>Thème Office</vt:lpstr>
      <vt:lpstr>15_Thème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13</cp:revision>
  <dcterms:created xsi:type="dcterms:W3CDTF">2025-02-08T20:01:24Z</dcterms:created>
  <dcterms:modified xsi:type="dcterms:W3CDTF">2025-02-08T21:54:21Z</dcterms:modified>
</cp:coreProperties>
</file>