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9hXFvm8ICedXff3tIzG6A==" hashData="flK0TKbovD0XfQCb9qZy8Yn7E4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3563"/>
    <a:srgbClr val="FF69D8"/>
    <a:srgbClr val="ED4D68"/>
    <a:srgbClr val="25FFFF"/>
    <a:srgbClr val="9E0075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049" autoAdjust="0"/>
    <p:restoredTop sz="94660" autoAdjust="0"/>
  </p:normalViewPr>
  <p:slideViewPr>
    <p:cSldViewPr>
      <p:cViewPr>
        <p:scale>
          <a:sx n="86" d="100"/>
          <a:sy n="86" d="100"/>
        </p:scale>
        <p:origin x="-1042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775AA57-8A24-438E-9C59-D7B7094D329C}" type="datetimeFigureOut">
              <a:rPr lang="fr-FR"/>
              <a:pPr>
                <a:defRPr/>
              </a:pPr>
              <a:t>22/12/2024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54B8BA-B85A-493C-BDDC-AF447F5904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6525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68494AF-D6F9-451B-AB84-6E41DDB2E5B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0F60E01-D2BF-4529-8C49-BD1B8A45B0D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B1E1A2B-AE2B-42B5-825C-D29F0396195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4E4CDC-9917-409E-82FF-D1591779E2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8064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620F8-C5EB-40A6-9848-E3074F08AC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3841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B8F2A-A612-4C4B-9059-36E853CC6D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9192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EF4F5-A81A-4D42-ADC7-10D6957E9C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4948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124EF6-1783-429B-A887-B44D32C354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4759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632EC8-4732-42C9-8F05-39E99130AA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301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E6F82-CAF0-4184-A746-05AAF7BCDD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2514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85AA1-1FD5-4A90-935E-9B19C5472B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19227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7897A-6126-4A1C-9682-2B51982F13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5067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C0CF4-39AC-48C7-86F0-2B4ED1A9382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8111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DD1C7-7566-432E-8BF6-97C8D6038E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7783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9171">
              <a:schemeClr val="accent4">
                <a:lumMod val="10000"/>
              </a:schemeClr>
            </a:gs>
            <a:gs pos="63000">
              <a:schemeClr val="tx2"/>
            </a:gs>
            <a:gs pos="86000">
              <a:srgbClr val="F73563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E58D366-B41F-4C28-9BB8-6A07A2A479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1.wav"/><Relationship Id="rId50" Type="http://schemas.openxmlformats.org/officeDocument/2006/relationships/image" Target="../media/image41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0.jpeg"/><Relationship Id="rId76" Type="http://schemas.openxmlformats.org/officeDocument/2006/relationships/audio" Target="../media/audio23.wav"/><Relationship Id="rId84" Type="http://schemas.openxmlformats.org/officeDocument/2006/relationships/image" Target="../media/image61.png"/><Relationship Id="rId7" Type="http://schemas.openxmlformats.org/officeDocument/2006/relationships/image" Target="../media/image15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2.wav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image" Target="../media/image32.jpeg"/><Relationship Id="rId37" Type="http://schemas.openxmlformats.org/officeDocument/2006/relationships/audio" Target="../media/audio6.wav"/><Relationship Id="rId40" Type="http://schemas.openxmlformats.org/officeDocument/2006/relationships/image" Target="../media/image36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5.jpeg"/><Relationship Id="rId66" Type="http://schemas.openxmlformats.org/officeDocument/2006/relationships/image" Target="../media/image49.jpeg"/><Relationship Id="rId74" Type="http://schemas.openxmlformats.org/officeDocument/2006/relationships/audio" Target="../media/audio22.wav"/><Relationship Id="rId79" Type="http://schemas.openxmlformats.org/officeDocument/2006/relationships/image" Target="../media/image57.jpeg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59.jpeg"/><Relationship Id="rId19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image" Target="../media/image31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1.gif"/><Relationship Id="rId77" Type="http://schemas.openxmlformats.org/officeDocument/2006/relationships/image" Target="../media/image56.jpeg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openxmlformats.org/officeDocument/2006/relationships/image" Target="../media/image2.gif"/><Relationship Id="rId80" Type="http://schemas.openxmlformats.org/officeDocument/2006/relationships/audio" Target="../media/audio25.wav"/><Relationship Id="rId85" Type="http://schemas.openxmlformats.org/officeDocument/2006/relationships/image" Target="../media/image62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audio" Target="../media/audio4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4.png"/><Relationship Id="rId41" Type="http://schemas.openxmlformats.org/officeDocument/2006/relationships/audio" Target="../media/audio8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jpeg"/><Relationship Id="rId75" Type="http://schemas.openxmlformats.org/officeDocument/2006/relationships/image" Target="../media/image55.jpeg"/><Relationship Id="rId83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audio" Target="../media/audio20.wav"/><Relationship Id="rId73" Type="http://schemas.openxmlformats.org/officeDocument/2006/relationships/image" Target="../media/image54.png"/><Relationship Id="rId78" Type="http://schemas.openxmlformats.org/officeDocument/2006/relationships/audio" Target="../media/audio24.wav"/><Relationship Id="rId81" Type="http://schemas.openxmlformats.org/officeDocument/2006/relationships/image" Target="../media/image58.jpeg"/><Relationship Id="rId86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aude\Desktop\2222_Modifié1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Johnny Cash.wav">
            <a:hlinkClick r:id="" action="ppaction://media"/>
          </p:cNvPr>
          <p:cNvPicPr>
            <a:picLocks noRot="1" noChangeAspect="1"/>
          </p:cNvPicPr>
          <p:nvPr>
            <a:wavAudioFile r:embed="rId1" name="Johnny Cash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220" y="1768131"/>
            <a:ext cx="3527920" cy="324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C:\Users\Jclaude\Desktop\DOSSIERS MUSIQUES A FAIRE\Yesterday's Gold Vol. 05 by angus\HGnEenv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751" y="1873421"/>
            <a:ext cx="2952781" cy="3038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 descr="C:\Users\JCL\Desktop\cd5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723" y="420726"/>
            <a:ext cx="671796" cy="29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2222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95400" y="981075"/>
            <a:ext cx="6445250" cy="4824413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SMYLET\notes-de-musique-300x240.png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436" y="1772816"/>
            <a:ext cx="6009177" cy="358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08175" y="1350963"/>
            <a:ext cx="532765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01 What A Wonderful World - Sam Cooke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02 Harbor Lights - Platters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03 Are You Lonesome Tonight - Elvis Presley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04 Oh Boy - Buddy Holly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05 Wake Up Little Susie - Everly Brothers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06 Hats Off To Larry - Del Shannon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07 I Want To Walk You Home - Fats Domino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08 Where Or When - Dion &amp; The Belmonts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09 I'm Gonna Knock On Your Door - Eddie Hodges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10 Where The Boys Are - Connie Francis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11 Hallelujah, I Love Her So - Ray Charls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12 Save The Last Dance For Me - Drifters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13 Poetry In Motion - Johnny Tillotson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14 Poor Jenny - Everly Brothers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15 I Walk The Line - Johnny Cash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16 Apache - Shadows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17 A Fool Such As I - Elvis Presley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18 Crazy Arms - Jerry Lee Lewis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19 Rubber Ball - Bobby Vee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20 Ebb Tide - Platters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21 Little Devil - Neil Sedaka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22 Who Put The Bomp - Barry Mann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23 Lonely Teenager - Dion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24 Poison Ivy - Coasters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52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Sam Cooke - What a Wonderful World (mp3cut.net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The Platters - Harbor Lights (mp3cut.net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Elvis Presley - Are You Lonesome Tonight (mp3cut.net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Buddy Holly - Oh Boy (mp3cut.net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The Everly Brothers - Wake Up Little Susie (mp3cut.net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Del Shannon - Hats Off To Larry (mp3cut.net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Fats Domino - I Want To Walk You Home (mp3cut.net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Dion And The Belmonts - Where Or When (mp3cut.net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Eddie Hodges - I'm Gonna Knock On Your Door (mp3cut.net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Connie Francis - Where The Boys Are (mp3cut.net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Ray Charls - Hallelujah, I Love Her So (mp3cut.net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The Drifters - Save The Last Dance For Me (mp3cut.net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Johnny Tillotson - Poetry In Motion (mp3cut.net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The Everly Brothers - Poor Jenny (mp3cut.net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Johnny Cash - I Walk The Line (mp3cut.net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The Shadows - Apache (mp3cut.net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Elvis Presley - A Fool Such As I (mp3cut.net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Jerry Lee Lewis - Crazy Arms (mp3cut.net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Bobby Vee - Rubber Ball (mp3cut.net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The Platters - Ebb Tide (mp3cut.net)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4" name="21. Neil Sedaka - Little Devil (mp3cut.net)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013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6" name="22. Barry Mann - Who Put The In The Bomp Bomp Bomp- (mp3cut.net)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8" name="23. Dion - Lonely Teenager (mp3cut.net)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0" name="24. The Coasters - Poison Ivy (mp3cut.net)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550" y="5441950"/>
            <a:ext cx="65500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9" descr="C:\Users\Jclaude\Desktop\DOSSIERS MUSIQUES A FAIRE\Yesterday's Gold Vol. 05 by angus\HGnEenv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5" y="1579563"/>
            <a:ext cx="1319213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178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2024-12-22T09:09:34Z</dcterms:modified>
</cp:coreProperties>
</file>