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41" r:id="rId2"/>
    <p:sldId id="344" r:id="rId3"/>
    <p:sldId id="342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I7tzAeBl2r61ZfwuWFg9qw==" hashData="D26venBJQDcWGxIm3vawlzuRXr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73563"/>
    <a:srgbClr val="FF69D8"/>
    <a:srgbClr val="ED4D68"/>
    <a:srgbClr val="25FFFF"/>
    <a:srgbClr val="9E0075"/>
    <a:srgbClr val="860C6F"/>
    <a:srgbClr val="292929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8471" autoAdjust="0"/>
    <p:restoredTop sz="94660" autoAdjust="0"/>
  </p:normalViewPr>
  <p:slideViewPr>
    <p:cSldViewPr>
      <p:cViewPr>
        <p:scale>
          <a:sx n="81" d="100"/>
          <a:sy n="81" d="100"/>
        </p:scale>
        <p:origin x="-1123" y="-245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5D89C6D1-1F9C-400B-8E31-DF21C2AFB7AC}" type="datetimeFigureOut">
              <a:rPr lang="fr-FR"/>
              <a:pPr>
                <a:defRPr/>
              </a:pPr>
              <a:t>22/12/2024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17BE2B9B-C060-4D5E-9D7F-A1B9E8335ABA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599711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0C97A156-F500-4C61-A27B-F94190859F56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126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C58EA121-FB5B-4389-90FC-3678778E24A5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229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784034C1-0840-4484-ADBA-4E2A6545CB05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542E56-10BC-4AE2-9DA6-98A4691F219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457413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912817-5DA5-4055-922D-C8201A6F6DD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514613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EA378E-64D4-4EEA-8261-707EAF0A6A2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814715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591C86-3AC7-45DA-812B-D72D1FBFFD0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975747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1F1012-F6EA-4272-AAB8-D3E0E4F56A4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990693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B39019-31D2-4459-A8A4-AB36E4ED91A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632055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09D5FB-A66C-493A-ACC2-F7BB46BD8BC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565619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1E24EA-39ED-41DA-A371-4F33C931BBC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958659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8AE91C-9DFF-4205-A460-73F38CA9C29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437078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BED8F5-E452-4C0D-AD49-C7F2BFDBA6B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702904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BDBA5A-5237-4D09-B5C8-382AE280BE0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391206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6000">
              <a:schemeClr val="accent4">
                <a:lumMod val="10000"/>
              </a:schemeClr>
            </a:gs>
            <a:gs pos="89171">
              <a:schemeClr val="accent4">
                <a:lumMod val="10000"/>
              </a:schemeClr>
            </a:gs>
            <a:gs pos="63000">
              <a:schemeClr val="tx2"/>
            </a:gs>
            <a:gs pos="86000">
              <a:srgbClr val="F73563"/>
            </a:gs>
            <a:gs pos="77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C14039B1-F7EF-4A99-AFC9-66AE038B637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gif"/><Relationship Id="rId11" Type="http://schemas.openxmlformats.org/officeDocument/2006/relationships/image" Target="../media/image8.gif"/><Relationship Id="rId5" Type="http://schemas.openxmlformats.org/officeDocument/2006/relationships/image" Target="../media/image2.png"/><Relationship Id="rId10" Type="http://schemas.openxmlformats.org/officeDocument/2006/relationships/image" Target="../media/image7.jpeg"/><Relationship Id="rId4" Type="http://schemas.openxmlformats.org/officeDocument/2006/relationships/image" Target="../media/image1.png"/><Relationship Id="rId9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3.gif"/></Relationships>
</file>

<file path=ppt/slides/_rels/slide3.xml.rels><?xml version="1.0" encoding="UTF-8" standalone="yes"?>
<Relationships xmlns="http://schemas.openxmlformats.org/package/2006/relationships"><Relationship Id="rId13" Type="http://schemas.microsoft.com/office/2007/relationships/hdphoto" Target="../media/hdphoto1.wdp"/><Relationship Id="rId18" Type="http://schemas.openxmlformats.org/officeDocument/2006/relationships/image" Target="../media/image23.png"/><Relationship Id="rId26" Type="http://schemas.openxmlformats.org/officeDocument/2006/relationships/image" Target="../media/image28.png"/><Relationship Id="rId39" Type="http://schemas.openxmlformats.org/officeDocument/2006/relationships/audio" Target="../media/audio7.wav"/><Relationship Id="rId21" Type="http://schemas.microsoft.com/office/2007/relationships/hdphoto" Target="../media/hdphoto5.wdp"/><Relationship Id="rId34" Type="http://schemas.openxmlformats.org/officeDocument/2006/relationships/image" Target="../media/image33.jpeg"/><Relationship Id="rId42" Type="http://schemas.openxmlformats.org/officeDocument/2006/relationships/image" Target="../media/image37.jpeg"/><Relationship Id="rId47" Type="http://schemas.openxmlformats.org/officeDocument/2006/relationships/audio" Target="../media/audio11.wav"/><Relationship Id="rId50" Type="http://schemas.openxmlformats.org/officeDocument/2006/relationships/image" Target="../media/image41.jpeg"/><Relationship Id="rId55" Type="http://schemas.openxmlformats.org/officeDocument/2006/relationships/audio" Target="../media/audio15.wav"/><Relationship Id="rId63" Type="http://schemas.openxmlformats.org/officeDocument/2006/relationships/audio" Target="../media/audio19.wav"/><Relationship Id="rId68" Type="http://schemas.openxmlformats.org/officeDocument/2006/relationships/image" Target="../media/image50.jpeg"/><Relationship Id="rId76" Type="http://schemas.openxmlformats.org/officeDocument/2006/relationships/audio" Target="../media/audio23.wav"/><Relationship Id="rId84" Type="http://schemas.openxmlformats.org/officeDocument/2006/relationships/image" Target="../media/image61.png"/><Relationship Id="rId7" Type="http://schemas.openxmlformats.org/officeDocument/2006/relationships/image" Target="../media/image15.gif"/><Relationship Id="rId71" Type="http://schemas.openxmlformats.org/officeDocument/2006/relationships/image" Target="../media/image53.jpe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2.png"/><Relationship Id="rId29" Type="http://schemas.openxmlformats.org/officeDocument/2006/relationships/audio" Target="../media/audio2.wav"/><Relationship Id="rId11" Type="http://schemas.openxmlformats.org/officeDocument/2006/relationships/image" Target="../media/image19.jpeg"/><Relationship Id="rId24" Type="http://schemas.openxmlformats.org/officeDocument/2006/relationships/image" Target="../media/image26.gif"/><Relationship Id="rId32" Type="http://schemas.openxmlformats.org/officeDocument/2006/relationships/image" Target="../media/image32.jpeg"/><Relationship Id="rId37" Type="http://schemas.openxmlformats.org/officeDocument/2006/relationships/audio" Target="../media/audio6.wav"/><Relationship Id="rId40" Type="http://schemas.openxmlformats.org/officeDocument/2006/relationships/image" Target="../media/image36.jpeg"/><Relationship Id="rId45" Type="http://schemas.openxmlformats.org/officeDocument/2006/relationships/audio" Target="../media/audio10.wav"/><Relationship Id="rId53" Type="http://schemas.openxmlformats.org/officeDocument/2006/relationships/audio" Target="../media/audio14.wav"/><Relationship Id="rId58" Type="http://schemas.openxmlformats.org/officeDocument/2006/relationships/image" Target="../media/image45.jpeg"/><Relationship Id="rId66" Type="http://schemas.openxmlformats.org/officeDocument/2006/relationships/image" Target="../media/image49.jpeg"/><Relationship Id="rId74" Type="http://schemas.openxmlformats.org/officeDocument/2006/relationships/audio" Target="../media/audio22.wav"/><Relationship Id="rId79" Type="http://schemas.openxmlformats.org/officeDocument/2006/relationships/image" Target="../media/image57.jpeg"/><Relationship Id="rId5" Type="http://schemas.openxmlformats.org/officeDocument/2006/relationships/image" Target="../media/image13.png"/><Relationship Id="rId61" Type="http://schemas.openxmlformats.org/officeDocument/2006/relationships/audio" Target="../media/audio18.wav"/><Relationship Id="rId82" Type="http://schemas.openxmlformats.org/officeDocument/2006/relationships/image" Target="../media/image59.jpeg"/><Relationship Id="rId19" Type="http://schemas.microsoft.com/office/2007/relationships/hdphoto" Target="../media/hdphoto4.wdp"/><Relationship Id="rId4" Type="http://schemas.openxmlformats.org/officeDocument/2006/relationships/image" Target="../media/image12.png"/><Relationship Id="rId9" Type="http://schemas.openxmlformats.org/officeDocument/2006/relationships/image" Target="../media/image17.gif"/><Relationship Id="rId14" Type="http://schemas.openxmlformats.org/officeDocument/2006/relationships/image" Target="../media/image21.png"/><Relationship Id="rId22" Type="http://schemas.openxmlformats.org/officeDocument/2006/relationships/image" Target="../media/image25.png"/><Relationship Id="rId27" Type="http://schemas.openxmlformats.org/officeDocument/2006/relationships/image" Target="../media/image29.gif"/><Relationship Id="rId30" Type="http://schemas.openxmlformats.org/officeDocument/2006/relationships/image" Target="../media/image31.jpeg"/><Relationship Id="rId35" Type="http://schemas.openxmlformats.org/officeDocument/2006/relationships/audio" Target="../media/audio5.wav"/><Relationship Id="rId43" Type="http://schemas.openxmlformats.org/officeDocument/2006/relationships/audio" Target="../media/audio9.wav"/><Relationship Id="rId48" Type="http://schemas.openxmlformats.org/officeDocument/2006/relationships/image" Target="../media/image40.jpeg"/><Relationship Id="rId56" Type="http://schemas.openxmlformats.org/officeDocument/2006/relationships/image" Target="../media/image44.jpeg"/><Relationship Id="rId64" Type="http://schemas.openxmlformats.org/officeDocument/2006/relationships/image" Target="../media/image48.jpeg"/><Relationship Id="rId69" Type="http://schemas.openxmlformats.org/officeDocument/2006/relationships/image" Target="../media/image51.gif"/><Relationship Id="rId77" Type="http://schemas.openxmlformats.org/officeDocument/2006/relationships/image" Target="../media/image56.jpeg"/><Relationship Id="rId8" Type="http://schemas.openxmlformats.org/officeDocument/2006/relationships/image" Target="../media/image16.gif"/><Relationship Id="rId51" Type="http://schemas.openxmlformats.org/officeDocument/2006/relationships/audio" Target="../media/audio13.wav"/><Relationship Id="rId72" Type="http://schemas.openxmlformats.org/officeDocument/2006/relationships/image" Target="../media/image3.gif"/><Relationship Id="rId80" Type="http://schemas.openxmlformats.org/officeDocument/2006/relationships/audio" Target="../media/audio25.wav"/><Relationship Id="rId85" Type="http://schemas.openxmlformats.org/officeDocument/2006/relationships/image" Target="../media/image62.jpeg"/><Relationship Id="rId3" Type="http://schemas.openxmlformats.org/officeDocument/2006/relationships/image" Target="../media/image11.png"/><Relationship Id="rId12" Type="http://schemas.openxmlformats.org/officeDocument/2006/relationships/image" Target="../media/image20.png"/><Relationship Id="rId17" Type="http://schemas.microsoft.com/office/2007/relationships/hdphoto" Target="../media/hdphoto3.wdp"/><Relationship Id="rId25" Type="http://schemas.openxmlformats.org/officeDocument/2006/relationships/image" Target="../media/image27.png"/><Relationship Id="rId33" Type="http://schemas.openxmlformats.org/officeDocument/2006/relationships/audio" Target="../media/audio4.wav"/><Relationship Id="rId38" Type="http://schemas.openxmlformats.org/officeDocument/2006/relationships/image" Target="../media/image35.jpeg"/><Relationship Id="rId46" Type="http://schemas.openxmlformats.org/officeDocument/2006/relationships/image" Target="../media/image39.jpeg"/><Relationship Id="rId59" Type="http://schemas.openxmlformats.org/officeDocument/2006/relationships/audio" Target="../media/audio17.wav"/><Relationship Id="rId67" Type="http://schemas.openxmlformats.org/officeDocument/2006/relationships/audio" Target="../media/audio21.wav"/><Relationship Id="rId20" Type="http://schemas.openxmlformats.org/officeDocument/2006/relationships/image" Target="../media/image24.png"/><Relationship Id="rId41" Type="http://schemas.openxmlformats.org/officeDocument/2006/relationships/audio" Target="../media/audio8.wav"/><Relationship Id="rId54" Type="http://schemas.openxmlformats.org/officeDocument/2006/relationships/image" Target="../media/image43.jpeg"/><Relationship Id="rId62" Type="http://schemas.openxmlformats.org/officeDocument/2006/relationships/image" Target="../media/image47.jpeg"/><Relationship Id="rId70" Type="http://schemas.openxmlformats.org/officeDocument/2006/relationships/image" Target="../media/image52.jpeg"/><Relationship Id="rId75" Type="http://schemas.openxmlformats.org/officeDocument/2006/relationships/image" Target="../media/image55.jpeg"/><Relationship Id="rId83" Type="http://schemas.openxmlformats.org/officeDocument/2006/relationships/image" Target="../media/image6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gif"/><Relationship Id="rId15" Type="http://schemas.microsoft.com/office/2007/relationships/hdphoto" Target="../media/hdphoto2.wdp"/><Relationship Id="rId23" Type="http://schemas.microsoft.com/office/2007/relationships/hdphoto" Target="../media/hdphoto6.wdp"/><Relationship Id="rId28" Type="http://schemas.openxmlformats.org/officeDocument/2006/relationships/image" Target="../media/image30.jpeg"/><Relationship Id="rId36" Type="http://schemas.openxmlformats.org/officeDocument/2006/relationships/image" Target="../media/image34.jpeg"/><Relationship Id="rId49" Type="http://schemas.openxmlformats.org/officeDocument/2006/relationships/audio" Target="../media/audio12.wav"/><Relationship Id="rId57" Type="http://schemas.openxmlformats.org/officeDocument/2006/relationships/audio" Target="../media/audio16.wav"/><Relationship Id="rId10" Type="http://schemas.openxmlformats.org/officeDocument/2006/relationships/image" Target="../media/image18.png"/><Relationship Id="rId31" Type="http://schemas.openxmlformats.org/officeDocument/2006/relationships/audio" Target="../media/audio3.wav"/><Relationship Id="rId44" Type="http://schemas.openxmlformats.org/officeDocument/2006/relationships/image" Target="../media/image38.jpeg"/><Relationship Id="rId52" Type="http://schemas.openxmlformats.org/officeDocument/2006/relationships/image" Target="../media/image42.jpeg"/><Relationship Id="rId60" Type="http://schemas.openxmlformats.org/officeDocument/2006/relationships/image" Target="../media/image46.jpeg"/><Relationship Id="rId65" Type="http://schemas.openxmlformats.org/officeDocument/2006/relationships/audio" Target="../media/audio20.wav"/><Relationship Id="rId73" Type="http://schemas.openxmlformats.org/officeDocument/2006/relationships/image" Target="../media/image54.png"/><Relationship Id="rId78" Type="http://schemas.openxmlformats.org/officeDocument/2006/relationships/audio" Target="../media/audio24.wav"/><Relationship Id="rId81" Type="http://schemas.openxmlformats.org/officeDocument/2006/relationships/image" Target="../media/image58.jpeg"/><Relationship Id="rId86" Type="http://schemas.openxmlformats.org/officeDocument/2006/relationships/image" Target="../media/image6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1. Bill Hayes - The Ballad Of Davy Crockett (mp3cut.net)_1.wav">
            <a:hlinkClick r:id="" action="ppaction://media"/>
          </p:cNvPr>
          <p:cNvPicPr>
            <a:picLocks noRot="1" noChangeAspect="1"/>
          </p:cNvPicPr>
          <p:nvPr>
            <a:wavAudioFile r:embed="rId1" name="11. Bill Hayes - The Ballad Of Davy Crockett (mp3cut.net)_1.wav"/>
          </p:nvPr>
        </p:nvPicPr>
        <p:blipFill>
          <a:blip r:embed="rId4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2050" name="Picture 2" descr="C:\Users\Jclaude\Desktop\2222_Modifié1.jpe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763"/>
            <a:ext cx="9144000" cy="6865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adre 8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3068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Cadre 13"/>
          <p:cNvSpPr/>
          <p:nvPr/>
        </p:nvSpPr>
        <p:spPr>
          <a:xfrm>
            <a:off x="1619250" y="1196975"/>
            <a:ext cx="5930900" cy="4392613"/>
          </a:xfrm>
          <a:prstGeom prst="frame">
            <a:avLst>
              <a:gd name="adj1" fmla="val 3068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0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638" y="1831975"/>
            <a:ext cx="3122612" cy="312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Ellipse 11"/>
          <p:cNvSpPr/>
          <p:nvPr/>
        </p:nvSpPr>
        <p:spPr bwMode="auto">
          <a:xfrm rot="7484241">
            <a:off x="5254625" y="2863850"/>
            <a:ext cx="1038225" cy="1057275"/>
          </a:xfrm>
          <a:prstGeom prst="ellipse">
            <a:avLst/>
          </a:prstGeom>
          <a:blipFill dpi="0"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3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9">
            <a:duotone>
              <a:prstClr val="black"/>
              <a:schemeClr val="accent4">
                <a:lumMod val="1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0220" y="1768131"/>
            <a:ext cx="3527920" cy="3248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9" descr="C:\Users\Jclaude\Desktop\DOSSIERS MUSIQUES A FAIRE\Yesterday's Gold Vol. 04 by angus\LjpBhxI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9880" y="1893577"/>
            <a:ext cx="2999407" cy="29994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6" descr="C:\Users\JCL\Desktop\cd4.gif"/>
          <p:cNvPicPr>
            <a:picLocks noChangeAspect="1" noChangeArrowheads="1" noCrop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1814" y="440224"/>
            <a:ext cx="726147" cy="309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" descr="C:\Users\Jclaude\Desktop\2222_Modifié2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763"/>
            <a:ext cx="9144000" cy="6865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adre 5"/>
          <p:cNvSpPr/>
          <p:nvPr/>
        </p:nvSpPr>
        <p:spPr>
          <a:xfrm>
            <a:off x="1295400" y="981075"/>
            <a:ext cx="6445250" cy="4824413"/>
          </a:xfrm>
          <a:prstGeom prst="frame">
            <a:avLst>
              <a:gd name="adj1" fmla="val 3068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3068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8" name="Picture 6" descr="C:\Users\Jclaude\Desktop\SMYLET\notes-de-musique-300x240.png"/>
          <p:cNvPicPr>
            <a:picLocks noChangeAspect="1" noChangeArrowheads="1"/>
          </p:cNvPicPr>
          <p:nvPr/>
        </p:nvPicPr>
        <p:blipFill>
          <a:blip r:embed="rId5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3436" y="1772816"/>
            <a:ext cx="6009177" cy="3582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oneTexte 4"/>
          <p:cNvSpPr txBox="1">
            <a:spLocks noChangeArrowheads="1"/>
          </p:cNvSpPr>
          <p:nvPr/>
        </p:nvSpPr>
        <p:spPr bwMode="auto">
          <a:xfrm>
            <a:off x="1908175" y="1350963"/>
            <a:ext cx="5327650" cy="4154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n-US" sz="1100" b="1">
                <a:solidFill>
                  <a:srgbClr val="FFFF00"/>
                </a:solidFill>
              </a:rPr>
              <a:t>01 It's Now Or Never - Elvis Presley</a:t>
            </a:r>
          </a:p>
          <a:p>
            <a:pPr algn="ctr" eaLnBrk="1" hangingPunct="1"/>
            <a:r>
              <a:rPr lang="en-US" sz="1100" b="1">
                <a:solidFill>
                  <a:srgbClr val="FFFF00"/>
                </a:solidFill>
              </a:rPr>
              <a:t>02 Only Sixteen - Sam Cooke</a:t>
            </a:r>
          </a:p>
          <a:p>
            <a:pPr algn="ctr" eaLnBrk="1" hangingPunct="1"/>
            <a:r>
              <a:rPr lang="en-US" sz="1100" b="1">
                <a:solidFill>
                  <a:srgbClr val="FFFF00"/>
                </a:solidFill>
              </a:rPr>
              <a:t>03 Only The Lonely - Roy Orbison</a:t>
            </a:r>
          </a:p>
          <a:p>
            <a:pPr algn="ctr" eaLnBrk="1" hangingPunct="1"/>
            <a:r>
              <a:rPr lang="en-US" sz="1100" b="1">
                <a:solidFill>
                  <a:srgbClr val="FFFF00"/>
                </a:solidFill>
              </a:rPr>
              <a:t>04 Blue Monday - Fats Domino</a:t>
            </a:r>
          </a:p>
          <a:p>
            <a:pPr algn="ctr" eaLnBrk="1" hangingPunct="1"/>
            <a:r>
              <a:rPr lang="en-US" sz="1100" b="1">
                <a:solidFill>
                  <a:srgbClr val="FFFF00"/>
                </a:solidFill>
              </a:rPr>
              <a:t>05 The Great Pretender - Platters</a:t>
            </a:r>
          </a:p>
          <a:p>
            <a:pPr algn="ctr" eaLnBrk="1" hangingPunct="1"/>
            <a:r>
              <a:rPr lang="en-US" sz="1100" b="1">
                <a:solidFill>
                  <a:srgbClr val="FFFF00"/>
                </a:solidFill>
              </a:rPr>
              <a:t>06 Bird Dog - Everly Brothers</a:t>
            </a:r>
          </a:p>
          <a:p>
            <a:pPr algn="ctr" eaLnBrk="1" hangingPunct="1"/>
            <a:r>
              <a:rPr lang="en-US" sz="1100" b="1">
                <a:solidFill>
                  <a:srgbClr val="FFFF00"/>
                </a:solidFill>
              </a:rPr>
              <a:t>07 What'd I Say - Ray Charles</a:t>
            </a:r>
          </a:p>
          <a:p>
            <a:pPr algn="ctr" eaLnBrk="1" hangingPunct="1"/>
            <a:r>
              <a:rPr lang="en-US" sz="1100" b="1">
                <a:solidFill>
                  <a:srgbClr val="FFFF00"/>
                </a:solidFill>
              </a:rPr>
              <a:t>08 Red River Rock - Johnny &amp; The Hurricanes</a:t>
            </a:r>
          </a:p>
          <a:p>
            <a:pPr algn="ctr" eaLnBrk="1" hangingPunct="1"/>
            <a:r>
              <a:rPr lang="en-US" sz="1100" b="1">
                <a:solidFill>
                  <a:srgbClr val="FFFF00"/>
                </a:solidFill>
              </a:rPr>
              <a:t>09 This Magic Moment - Drifters</a:t>
            </a:r>
          </a:p>
          <a:p>
            <a:pPr algn="ctr" eaLnBrk="1" hangingPunct="1"/>
            <a:r>
              <a:rPr lang="en-US" sz="1100" b="1">
                <a:solidFill>
                  <a:srgbClr val="FFFF00"/>
                </a:solidFill>
              </a:rPr>
              <a:t>10 The Twist - Chubby Checker</a:t>
            </a:r>
          </a:p>
          <a:p>
            <a:pPr algn="ctr" eaLnBrk="1" hangingPunct="1"/>
            <a:r>
              <a:rPr lang="en-US" sz="1100" b="1">
                <a:solidFill>
                  <a:srgbClr val="FFFF00"/>
                </a:solidFill>
              </a:rPr>
              <a:t>11 The Ballad Of Davy Crockett - Bill Hayes</a:t>
            </a:r>
          </a:p>
          <a:p>
            <a:pPr algn="ctr" eaLnBrk="1" hangingPunct="1"/>
            <a:r>
              <a:rPr lang="en-US" sz="1100" b="1">
                <a:solidFill>
                  <a:srgbClr val="FFFF00"/>
                </a:solidFill>
              </a:rPr>
              <a:t>12 Mama Guitar - Andy Griffith</a:t>
            </a:r>
          </a:p>
          <a:p>
            <a:pPr algn="ctr" eaLnBrk="1" hangingPunct="1"/>
            <a:r>
              <a:rPr lang="en-US" sz="1100" b="1">
                <a:solidFill>
                  <a:srgbClr val="FFFF00"/>
                </a:solidFill>
              </a:rPr>
              <a:t>13 Dynamite - Brenda Lee</a:t>
            </a:r>
          </a:p>
          <a:p>
            <a:pPr algn="ctr" eaLnBrk="1" hangingPunct="1"/>
            <a:r>
              <a:rPr lang="en-US" sz="1100" b="1">
                <a:solidFill>
                  <a:srgbClr val="FFFF00"/>
                </a:solidFill>
              </a:rPr>
              <a:t>14 Breathless - Jerry Lee Lewis</a:t>
            </a:r>
          </a:p>
          <a:p>
            <a:pPr algn="ctr" eaLnBrk="1" hangingPunct="1"/>
            <a:r>
              <a:rPr lang="en-US" sz="1100" b="1">
                <a:solidFill>
                  <a:srgbClr val="FFFF00"/>
                </a:solidFill>
              </a:rPr>
              <a:t>15 Dream Lover - Bobby Darin</a:t>
            </a:r>
          </a:p>
          <a:p>
            <a:pPr algn="ctr" eaLnBrk="1" hangingPunct="1"/>
            <a:r>
              <a:rPr lang="en-US" sz="1100" b="1">
                <a:solidFill>
                  <a:srgbClr val="FFFF00"/>
                </a:solidFill>
              </a:rPr>
              <a:t>16 Teen Angel - Mark Dinning</a:t>
            </a:r>
          </a:p>
          <a:p>
            <a:pPr algn="ctr" eaLnBrk="1" hangingPunct="1"/>
            <a:r>
              <a:rPr lang="en-US" sz="1100" b="1">
                <a:solidFill>
                  <a:srgbClr val="FFFF00"/>
                </a:solidFill>
              </a:rPr>
              <a:t>17 Good Timin' - Jimmy Jones</a:t>
            </a:r>
          </a:p>
          <a:p>
            <a:pPr algn="ctr" eaLnBrk="1" hangingPunct="1"/>
            <a:r>
              <a:rPr lang="en-US" sz="1100" b="1">
                <a:solidFill>
                  <a:srgbClr val="FFFF00"/>
                </a:solidFill>
              </a:rPr>
              <a:t>18 Oh Carol - Neil Sedaka</a:t>
            </a:r>
          </a:p>
          <a:p>
            <a:pPr algn="ctr" eaLnBrk="1" hangingPunct="1"/>
            <a:r>
              <a:rPr lang="en-US" sz="1100" b="1">
                <a:solidFill>
                  <a:srgbClr val="FFFF00"/>
                </a:solidFill>
              </a:rPr>
              <a:t>19 My Home Town - Paul Anka</a:t>
            </a:r>
          </a:p>
          <a:p>
            <a:pPr algn="ctr" eaLnBrk="1" hangingPunct="1"/>
            <a:r>
              <a:rPr lang="en-US" sz="1100" b="1">
                <a:solidFill>
                  <a:srgbClr val="FFFF00"/>
                </a:solidFill>
              </a:rPr>
              <a:t>20 Red Sails In The Sunset - Platters</a:t>
            </a:r>
          </a:p>
          <a:p>
            <a:pPr algn="ctr" eaLnBrk="1" hangingPunct="1"/>
            <a:r>
              <a:rPr lang="en-US" sz="1100" b="1">
                <a:solidFill>
                  <a:srgbClr val="FFFF00"/>
                </a:solidFill>
              </a:rPr>
              <a:t>21 What A Difference A Day Made - Dinah Washington</a:t>
            </a:r>
          </a:p>
          <a:p>
            <a:pPr algn="ctr" eaLnBrk="1" hangingPunct="1"/>
            <a:r>
              <a:rPr lang="en-US" sz="1100" b="1">
                <a:solidFill>
                  <a:srgbClr val="FFFF00"/>
                </a:solidFill>
              </a:rPr>
              <a:t>22 Devoted To You - Everly Brothers</a:t>
            </a:r>
          </a:p>
          <a:p>
            <a:pPr algn="ctr" eaLnBrk="1" hangingPunct="1"/>
            <a:r>
              <a:rPr lang="en-US" sz="1100" b="1">
                <a:solidFill>
                  <a:srgbClr val="FFFF00"/>
                </a:solidFill>
              </a:rPr>
              <a:t>23 My Baby Left Me - Elvis Presly</a:t>
            </a:r>
          </a:p>
          <a:p>
            <a:pPr algn="ctr" eaLnBrk="1" hangingPunct="1"/>
            <a:r>
              <a:rPr lang="en-US" sz="1100" b="1">
                <a:solidFill>
                  <a:srgbClr val="FFFF00"/>
                </a:solidFill>
              </a:rPr>
              <a:t>24 Giddy Up A Ding Dong - Freddie Bell &amp; The Bell Boys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5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2000" fill="hold"/>
                                        <p:tgtEl>
                                          <p:spTgt spid="5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2000" fill="hold"/>
                                        <p:tgtEl>
                                          <p:spTgt spid="5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6" dur="2000" fill="hold"/>
                                        <p:tgtEl>
                                          <p:spTgt spid="5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8" dur="2000" fill="hold"/>
                                        <p:tgtEl>
                                          <p:spTgt spid="5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50" dur="2000" fill="hold"/>
                                        <p:tgtEl>
                                          <p:spTgt spid="5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5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52" dur="2000" fill="hold"/>
                                        <p:tgtEl>
                                          <p:spTgt spid="5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46038"/>
            <a:ext cx="9036050" cy="6848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975" y="6402388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1313" y="6405563"/>
            <a:ext cx="495300" cy="16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376363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christelle\Desktop\che.jpg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917950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christelle\Desktop\che.jpg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D:\SMYLET\BOUGEOIR 2.png"/>
          <p:cNvPicPr>
            <a:picLocks noChangeAspect="1" noChangeArrowheads="1"/>
          </p:cNvPicPr>
          <p:nvPr/>
        </p:nvPicPr>
        <p:blipFill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352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D:\SMYLET\BOUGEOIR 2.png"/>
          <p:cNvPicPr>
            <a:picLocks noChangeAspect="1" noChangeArrowheads="1"/>
          </p:cNvPicPr>
          <p:nvPr/>
        </p:nvPicPr>
        <p:blipFill>
          <a:blip r:embed="rId18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23202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20">
            <a:extLst>
              <a:ext uri="{BEBA8EAE-BF5A-486C-A8C5-ECC9F3942E4B}">
                <a14:imgProps xmlns:a14="http://schemas.microsoft.com/office/drawing/2010/main">
                  <a14:imgLayer r:embed="rId21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5950" y="4886325"/>
            <a:ext cx="749300" cy="995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2" descr="C:\Users\christelle\Desktop\Image2.png"/>
          <p:cNvPicPr>
            <a:picLocks noChangeAspect="1" noChangeArrowheads="1"/>
          </p:cNvPicPr>
          <p:nvPr/>
        </p:nvPicPr>
        <p:blipFill>
          <a:blip r:embed="rId22">
            <a:extLst>
              <a:ext uri="{BEBA8EAE-BF5A-486C-A8C5-ECC9F3942E4B}">
                <a14:imgProps xmlns:a14="http://schemas.microsoft.com/office/drawing/2010/main">
                  <a14:imgLayer r:embed="rId23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1487488"/>
            <a:ext cx="519113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24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088" y="1936750"/>
            <a:ext cx="238125" cy="39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25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6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Image 10"/>
          <p:cNvPicPr>
            <a:picLocks noChangeAspect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20" name="Picture 56" descr="C:\Users\Marie-Jose\Desktop\NUMEROS JUKEBOX NOIR\1 (FILEminimizer).jpg">
            <a:hlinkClick r:id="" action="ppaction://noaction" highlightClick="1">
              <a:snd r:embed="rId29" name="01. Elvis Presley - It's Now Or Never (mp3cut.net).wav"/>
            </a:hlinkClick>
          </p:cNvPr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03225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2" descr="C:\Users\Marie-Jose\Desktop\NUMEROS JUKEBOX NOIR\2 (FILEminimizer).jpg">
            <a:hlinkClick r:id="" action="ppaction://noaction" highlightClick="1">
              <a:snd r:embed="rId31" name="02. Sam Cooke - Only Sixteen (mp3cut.net).wav"/>
            </a:hlinkClick>
          </p:cNvPr>
          <p:cNvPicPr>
            <a:picLocks noChangeAspect="1" noChangeArrowheads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27038" cy="23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3" descr="C:\Users\Marie-Jose\Desktop\NUMEROS JUKEBOX NOIR\3 (FILEminimizer).jpg">
            <a:hlinkClick r:id="" action="ppaction://noaction" highlightClick="1">
              <a:snd r:embed="rId33" name="03. Roy Orbison - Only The Lonely (mp3cut.net).wav"/>
            </a:hlinkClick>
          </p:cNvPr>
          <p:cNvPicPr>
            <a:picLocks noChangeAspect="1" noChangeArrowheads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586163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4" descr="C:\Users\Marie-Jose\Desktop\NUMEROS JUKEBOX NOIR\4 (FILEminimizer).jpg">
            <a:hlinkClick r:id="" action="ppaction://noaction" highlightClick="1">
              <a:snd r:embed="rId35" name="04. Fats Domino - Blue Monday (mp3cut.net).wav"/>
            </a:hlinkClick>
          </p:cNvPr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191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5" descr="C:\Users\Marie-Jose\Desktop\NUMEROS JUKEBOX NOIR\5 (FILEminimizer).jpg">
            <a:hlinkClick r:id="" action="ppaction://noaction" highlightClick="1">
              <a:snd r:embed="rId37" name="05. The Platters - The Great Pretender (mp3cut.net).wav"/>
            </a:hlinkClick>
          </p:cNvPr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065588"/>
            <a:ext cx="466725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6" descr="C:\Users\Marie-Jose\Desktop\NUMEROS JUKEBOX NOIR\6 (FILEminimizer).jpg">
            <a:hlinkClick r:id="" action="ppaction://noaction" highlightClick="1">
              <a:snd r:embed="rId39" name="06. The Everly Brothers - Bird Dog (mp3cut.net).wav"/>
            </a:hlinkClick>
          </p:cNvPr>
          <p:cNvPicPr>
            <a:picLocks noChangeAspect="1" noChangeArrowheads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279900"/>
            <a:ext cx="465138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7" descr="C:\Users\Marie-Jose\Desktop\NUMEROS JUKEBOX NOIR\7 (FILEminimizer).jpg">
            <a:hlinkClick r:id="" action="ppaction://noaction" highlightClick="1">
              <a:snd r:embed="rId41" name="07. Ray Charles - What'd I Say (mp3cut.net).wav"/>
            </a:hlinkClick>
          </p:cNvPr>
          <p:cNvPicPr>
            <a:picLocks noChangeAspect="1" noChangeArrowheads="1"/>
          </p:cNvPicPr>
          <p:nvPr/>
        </p:nvPicPr>
        <p:blipFill>
          <a:blip r:embed="rId4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514850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8" descr="C:\Users\Marie-Jose\Desktop\NUMEROS JUKEBOX NOIR\8 (FILEminimizer).jpg">
            <a:hlinkClick r:id="" action="ppaction://noaction" highlightClick="1">
              <a:snd r:embed="rId43" name="08. Johnny And The Hurricanes - Red River Rock (mp3cut.net).wav"/>
            </a:hlinkClick>
          </p:cNvPr>
          <p:cNvPicPr>
            <a:picLocks noChangeAspect="1"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9" descr="C:\Users\Marie-Jose\Desktop\NUMEROS JUKEBOX NOIR\9 (FILEminimizer).jpg">
            <a:hlinkClick r:id="" action="ppaction://noaction" highlightClick="1">
              <a:snd r:embed="rId45" name="09. The Drifters - This Magic Moment (mp3cut.net).wav"/>
            </a:hlinkClick>
          </p:cNvPr>
          <p:cNvPicPr>
            <a:picLocks noChangeAspect="1" noChangeArrowheads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940300"/>
            <a:ext cx="450850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0" descr="C:\Users\Marie-Jose\Desktop\NUMEROS JUKEBOX NOIR\10 (FILEminimizer).jpg">
            <a:hlinkClick r:id="" action="ppaction://noaction" highlightClick="1">
              <a:snd r:embed="rId47" name="10. Chubby Checker - The Twist (mp3cut.net).wav"/>
            </a:hlinkClick>
          </p:cNvPr>
          <p:cNvPicPr>
            <a:picLocks noChangeAspect="1" noChangeArrowheads="1"/>
          </p:cNvPicPr>
          <p:nvPr/>
        </p:nvPicPr>
        <p:blipFill>
          <a:blip r:embed="rId4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5180013"/>
            <a:ext cx="4349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1" descr="C:\Users\Marie-Jose\Desktop\NUMEROS JUKEBOX NOIR\11 (FILEminimizer).jpg">
            <a:hlinkClick r:id="" action="ppaction://noaction" highlightClick="1">
              <a:snd r:embed="rId49" name="11. Bill Hayes - The Ballad Of Davy Crockett (mp3cut.net).wav"/>
            </a:hlinkClick>
          </p:cNvPr>
          <p:cNvPicPr>
            <a:picLocks noChangeAspect="1" noChangeArrowheads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3725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2" descr="C:\Users\Marie-Jose\Desktop\NUMEROS JUKEBOX NOIR\12 (FILEminimizer).jpg">
            <a:hlinkClick r:id="" action="ppaction://noaction" highlightClick="1">
              <a:snd r:embed="rId51" name="12. Andy Griffith - Mama Guitar (mp3cut.net).wav"/>
            </a:hlinkClick>
          </p:cNvPr>
          <p:cNvPicPr>
            <a:picLocks noChangeAspect="1" noChangeArrowheads="1"/>
          </p:cNvPicPr>
          <p:nvPr/>
        </p:nvPicPr>
        <p:blipFill>
          <a:blip r:embed="rId5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286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3" descr="C:\Users\Marie-Jose\Desktop\NUMEROS JUKEBOX NOIR\13 (FILEminimizer).jpg">
            <a:hlinkClick r:id="" action="ppaction://noaction" highlightClick="1">
              <a:snd r:embed="rId53" name="13. Brenda Lee - Dynamite (mp3cut.net).wav"/>
            </a:hlinkClick>
          </p:cNvPr>
          <p:cNvPicPr>
            <a:picLocks noChangeAspect="1" noChangeArrowheads="1"/>
          </p:cNvPicPr>
          <p:nvPr/>
        </p:nvPicPr>
        <p:blipFill>
          <a:blip r:embed="rId5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584575"/>
            <a:ext cx="42862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4" descr="C:\Users\Marie-Jose\Desktop\NUMEROS JUKEBOX NOIR\14 (FILEminimizer).jpg">
            <a:hlinkClick r:id="" action="ppaction://noaction" highlightClick="1">
              <a:snd r:embed="rId55" name="14. Jerry Lee Lewis - Breathless (mp3cut.net).wav"/>
            </a:hlinkClick>
          </p:cNvPr>
          <p:cNvPicPr>
            <a:picLocks noChangeAspect="1" noChangeArrowheads="1"/>
          </p:cNvPicPr>
          <p:nvPr/>
        </p:nvPicPr>
        <p:blipFill>
          <a:blip r:embed="rId5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841750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5" descr="C:\Users\Marie-Jose\Desktop\NUMEROS JUKEBOX NOIR\15 (FILEminimizer).jpg">
            <a:hlinkClick r:id="" action="ppaction://noaction" highlightClick="1">
              <a:snd r:embed="rId57" name="15. Bobby Darin - Dream Lover (mp3cut.net).wav"/>
            </a:hlinkClick>
          </p:cNvPr>
          <p:cNvPicPr>
            <a:picLocks noChangeAspect="1" noChangeArrowheads="1"/>
          </p:cNvPicPr>
          <p:nvPr/>
        </p:nvPicPr>
        <p:blipFill>
          <a:blip r:embed="rId5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060825"/>
            <a:ext cx="43021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6" descr="C:\Users\Marie-Jose\Desktop\NUMEROS JUKEBOX NOIR\16 (FILEminimizer).jpg">
            <a:hlinkClick r:id="" action="ppaction://noaction" highlightClick="1">
              <a:snd r:embed="rId59" name="16. Mark Dinning - Teen Angel (mp3cut.net).wav"/>
            </a:hlinkClick>
          </p:cNvPr>
          <p:cNvPicPr>
            <a:picLocks noChangeAspect="1" noChangeArrowheads="1"/>
          </p:cNvPicPr>
          <p:nvPr/>
        </p:nvPicPr>
        <p:blipFill>
          <a:blip r:embed="rId6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286250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17" descr="C:\Users\Marie-Jose\Desktop\NUMEROS JUKEBOX NOIR\17 (FILEminimizer).jpg">
            <a:hlinkClick r:id="" action="ppaction://noaction" highlightClick="1">
              <a:snd r:embed="rId61" name="17. Jimmy Jones - Good Timin' (mp3cut.net).wav"/>
            </a:hlinkClick>
          </p:cNvPr>
          <p:cNvPicPr>
            <a:picLocks noChangeAspect="1" noChangeArrowheads="1"/>
          </p:cNvPicPr>
          <p:nvPr/>
        </p:nvPicPr>
        <p:blipFill>
          <a:blip r:embed="rId6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7563" y="4514850"/>
            <a:ext cx="407987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18" descr="C:\Users\Marie-Jose\Desktop\NUMEROS JUKEBOX NOIR\18 (FILEminimizer).jpg">
            <a:hlinkClick r:id="" action="ppaction://noaction" highlightClick="1">
              <a:snd r:embed="rId63" name="18. Neil Sedaka - Oh, Carol (mp3cut.net).wav"/>
            </a:hlinkClick>
          </p:cNvPr>
          <p:cNvPicPr>
            <a:picLocks noChangeAspect="1" noChangeArrowheads="1"/>
          </p:cNvPicPr>
          <p:nvPr/>
        </p:nvPicPr>
        <p:blipFill>
          <a:blip r:embed="rId6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721225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19" descr="C:\Users\Marie-Jose\Desktop\NUMEROS JUKEBOX NOIR\19 (FILEminimizer).jpg">
            <a:hlinkClick r:id="" action="ppaction://noaction" highlightClick="1">
              <a:snd r:embed="rId65" name="19. Paul Anka - My Home Town (mp3cut.net).wav"/>
            </a:hlinkClick>
          </p:cNvPr>
          <p:cNvPicPr>
            <a:picLocks noChangeAspect="1" noChangeArrowheads="1"/>
          </p:cNvPicPr>
          <p:nvPr/>
        </p:nvPicPr>
        <p:blipFill>
          <a:blip r:embed="rId6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940300"/>
            <a:ext cx="430213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0" descr="C:\Users\Marie-Jose\Desktop\NUMEROS JUKEBOX NOIR\20 (FILEminimizer).jpg">
            <a:hlinkClick r:id="" action="ppaction://noaction" highlightClick="1">
              <a:snd r:embed="rId67" name="20. The Platters - Red Sails In The Sunset (mp3cut.net).wav"/>
            </a:hlinkClick>
          </p:cNvPr>
          <p:cNvPicPr>
            <a:picLocks noChangeAspect="1" noChangeArrowheads="1"/>
          </p:cNvPicPr>
          <p:nvPr/>
        </p:nvPicPr>
        <p:blipFill>
          <a:blip r:embed="rId6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72075"/>
            <a:ext cx="4302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50"/>
          <p:cNvPicPr>
            <a:picLocks noChangeAspect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1"/>
          <p:cNvPicPr>
            <a:picLocks noChangeAspect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Image 1"/>
          <p:cNvPicPr>
            <a:picLocks noChangeAspect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2194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50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9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60" descr="D:\NUMEROS JUKEBOX NOIR\21 (FILEminimizer).jpg">
            <a:hlinkClick r:id="" action="ppaction://noaction" highlightClick="1">
              <a:snd r:embed="rId74" name="21. Dinah Washington - What A Difference A Day Made (mp3cut.net).wav"/>
            </a:hlinkClick>
          </p:cNvPr>
          <p:cNvPicPr>
            <a:picLocks noChangeAspect="1" noChangeArrowheads="1"/>
          </p:cNvPicPr>
          <p:nvPr/>
        </p:nvPicPr>
        <p:blipFill>
          <a:blip r:embed="rId7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3013" y="2898775"/>
            <a:ext cx="369887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61" descr="D:\NUMEROS JUKEBOX NOIR\22 (FILEminimizer).jpg">
            <a:hlinkClick r:id="" action="ppaction://noaction" highlightClick="1">
              <a:snd r:embed="rId76" name="22. The Everly Brothers - Devoted To You (mp3cut.net).wav"/>
            </a:hlinkClick>
          </p:cNvPr>
          <p:cNvPicPr>
            <a:picLocks noChangeAspect="1" noChangeArrowheads="1"/>
          </p:cNvPicPr>
          <p:nvPr/>
        </p:nvPicPr>
        <p:blipFill>
          <a:blip r:embed="rId7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3850" y="2898775"/>
            <a:ext cx="368300" cy="234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62" descr="D:\NUMEROS JUKEBOX NOIR\23 (FILEminimizer).jpg">
            <a:hlinkClick r:id="" action="ppaction://noaction" highlightClick="1">
              <a:snd r:embed="rId78" name="23. Elvis Presly - My Baby Left Me (mp3cut.net).wav"/>
            </a:hlinkClick>
          </p:cNvPr>
          <p:cNvPicPr>
            <a:picLocks noChangeAspect="1" noChangeArrowheads="1"/>
          </p:cNvPicPr>
          <p:nvPr/>
        </p:nvPicPr>
        <p:blipFill>
          <a:blip r:embed="rId7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2150" y="2898775"/>
            <a:ext cx="37306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63" descr="D:\NUMEROS JUKEBOX NOIR\24 (FILEminimizer).jpg">
            <a:hlinkClick r:id="" action="ppaction://noaction" highlightClick="1">
              <a:snd r:embed="rId80" name="24. Freddie Bell and the Bell Boys - Giddy Up A Ding Dong (mp3cut.net).wav"/>
            </a:hlinkClick>
          </p:cNvPr>
          <p:cNvPicPr>
            <a:picLocks noChangeAspect="1" noChangeArrowheads="1"/>
          </p:cNvPicPr>
          <p:nvPr/>
        </p:nvPicPr>
        <p:blipFill>
          <a:blip r:embed="rId8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8863" y="2898775"/>
            <a:ext cx="36195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8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488" y="2047875"/>
            <a:ext cx="1268412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8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Picture 69" descr="C:\Users\Jclaude\Desktop\Image1.png"/>
          <p:cNvPicPr>
            <a:picLocks noChangeAspect="1" noChangeArrowheads="1"/>
          </p:cNvPicPr>
          <p:nvPr/>
        </p:nvPicPr>
        <p:blipFill>
          <a:blip r:embed="rId8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5550" y="5441950"/>
            <a:ext cx="6550025" cy="1649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9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3" name="Picture 9" descr="C:\Users\Jclaude\Desktop\DOSSIERS MUSIQUES A FAIRE\Yesterday's Gold Vol. 04 by angus\LjpBhxI.jpg"/>
          <p:cNvPicPr>
            <a:picLocks noChangeAspect="1" noChangeArrowheads="1"/>
          </p:cNvPicPr>
          <p:nvPr/>
        </p:nvPicPr>
        <p:blipFill>
          <a:blip r:embed="rId8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4925" y="1538288"/>
            <a:ext cx="1360488" cy="1360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770313" y="1454150"/>
            <a:ext cx="1517650" cy="1568450"/>
          </a:xfrm>
          <a:prstGeom prst="frame">
            <a:avLst>
              <a:gd name="adj1" fmla="val 6684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72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8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174</Words>
  <Application>Microsoft Office PowerPoint</Application>
  <PresentationFormat>Affichage à l'écran (4:3)</PresentationFormat>
  <Paragraphs>27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2024-12-22T09:10:07Z</dcterms:modified>
</cp:coreProperties>
</file>