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1" r:id="rId2"/>
    <p:sldId id="344" r:id="rId3"/>
    <p:sldId id="34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mwSMQMaj9U3AkFzAuFf0g==" hashData="Wi54DjU5l06kscNjDT++l8riwr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3563"/>
    <a:srgbClr val="FF69D8"/>
    <a:srgbClr val="ED4D68"/>
    <a:srgbClr val="25FFFF"/>
    <a:srgbClr val="9E0075"/>
    <a:srgbClr val="860C6F"/>
    <a:srgbClr val="29292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1019" autoAdjust="0"/>
    <p:restoredTop sz="94660" autoAdjust="0"/>
  </p:normalViewPr>
  <p:slideViewPr>
    <p:cSldViewPr>
      <p:cViewPr>
        <p:scale>
          <a:sx n="79" d="100"/>
          <a:sy n="79" d="100"/>
        </p:scale>
        <p:origin x="-1272" y="-28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F70FCF3-F3A9-4142-A23B-320AB717435C}" type="datetimeFigureOut">
              <a:rPr lang="fr-FR"/>
              <a:pPr>
                <a:defRPr/>
              </a:pPr>
              <a:t>22/12/2024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A867A37-AD15-4AA7-AA49-5FC5DC12A03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0583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6A9DEAF-F49A-475B-A2BC-5B9DEBA8E2B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FED3B67-2CC5-4ED3-B062-F3F886F5A70F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E25D8AF-7B14-4524-BBB1-FE3EA983D267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D129E-7D81-448E-A754-77C39A29C20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8242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7F4AE6-E964-4211-8C15-9A7F1610767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47006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DDF47B-F582-46EB-AD4E-799804268BE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347761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ADA6B5-6970-4F06-9C85-1A96826A5F2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5087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F1FE6F-DAC8-4DC8-B70F-7361A7265CF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42021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7F5D1A-37C9-41C1-B480-ACD6454C634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24117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D1C295-879A-422D-86CE-6F1B4AF170A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86947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4B79F6-8583-4A8D-B2B9-327C6115273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22859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2B7717-38E3-4E6A-9748-CED711BE742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450875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98C13E-63FF-4506-9ABF-96AC54CCF15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6835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8F8B6-6A3C-4EA5-986B-E4B14B86D33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30942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9171">
              <a:schemeClr val="accent4">
                <a:lumMod val="10000"/>
              </a:schemeClr>
            </a:gs>
            <a:gs pos="63000">
              <a:schemeClr val="tx2"/>
            </a:gs>
            <a:gs pos="86000">
              <a:srgbClr val="F73563"/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E7295D3-E8AD-4403-8970-8A28974FEA9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3.png"/><Relationship Id="rId26" Type="http://schemas.openxmlformats.org/officeDocument/2006/relationships/image" Target="../media/image28.png"/><Relationship Id="rId39" Type="http://schemas.openxmlformats.org/officeDocument/2006/relationships/audio" Target="../media/audio7.wav"/><Relationship Id="rId21" Type="http://schemas.microsoft.com/office/2007/relationships/hdphoto" Target="../media/hdphoto5.wdp"/><Relationship Id="rId34" Type="http://schemas.openxmlformats.org/officeDocument/2006/relationships/image" Target="../media/image33.jpeg"/><Relationship Id="rId42" Type="http://schemas.openxmlformats.org/officeDocument/2006/relationships/image" Target="../media/image37.jpeg"/><Relationship Id="rId47" Type="http://schemas.openxmlformats.org/officeDocument/2006/relationships/audio" Target="../media/audio11.wav"/><Relationship Id="rId50" Type="http://schemas.openxmlformats.org/officeDocument/2006/relationships/image" Target="../media/image41.jpeg"/><Relationship Id="rId55" Type="http://schemas.openxmlformats.org/officeDocument/2006/relationships/audio" Target="../media/audio15.wav"/><Relationship Id="rId63" Type="http://schemas.openxmlformats.org/officeDocument/2006/relationships/audio" Target="../media/audio19.wav"/><Relationship Id="rId68" Type="http://schemas.openxmlformats.org/officeDocument/2006/relationships/image" Target="../media/image50.jpeg"/><Relationship Id="rId76" Type="http://schemas.openxmlformats.org/officeDocument/2006/relationships/audio" Target="../media/audio23.wav"/><Relationship Id="rId84" Type="http://schemas.openxmlformats.org/officeDocument/2006/relationships/image" Target="../media/image61.png"/><Relationship Id="rId7" Type="http://schemas.openxmlformats.org/officeDocument/2006/relationships/image" Target="../media/image15.gif"/><Relationship Id="rId71" Type="http://schemas.openxmlformats.org/officeDocument/2006/relationships/image" Target="../media/image53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png"/><Relationship Id="rId29" Type="http://schemas.openxmlformats.org/officeDocument/2006/relationships/audio" Target="../media/audio2.wav"/><Relationship Id="rId11" Type="http://schemas.openxmlformats.org/officeDocument/2006/relationships/image" Target="../media/image19.jpeg"/><Relationship Id="rId24" Type="http://schemas.openxmlformats.org/officeDocument/2006/relationships/image" Target="../media/image26.gif"/><Relationship Id="rId32" Type="http://schemas.openxmlformats.org/officeDocument/2006/relationships/image" Target="../media/image32.jpeg"/><Relationship Id="rId37" Type="http://schemas.openxmlformats.org/officeDocument/2006/relationships/audio" Target="../media/audio6.wav"/><Relationship Id="rId40" Type="http://schemas.openxmlformats.org/officeDocument/2006/relationships/image" Target="../media/image36.jpeg"/><Relationship Id="rId45" Type="http://schemas.openxmlformats.org/officeDocument/2006/relationships/audio" Target="../media/audio10.wav"/><Relationship Id="rId53" Type="http://schemas.openxmlformats.org/officeDocument/2006/relationships/audio" Target="../media/audio14.wav"/><Relationship Id="rId58" Type="http://schemas.openxmlformats.org/officeDocument/2006/relationships/image" Target="../media/image45.jpeg"/><Relationship Id="rId66" Type="http://schemas.openxmlformats.org/officeDocument/2006/relationships/image" Target="../media/image49.jpeg"/><Relationship Id="rId74" Type="http://schemas.openxmlformats.org/officeDocument/2006/relationships/audio" Target="../media/audio22.wav"/><Relationship Id="rId79" Type="http://schemas.openxmlformats.org/officeDocument/2006/relationships/image" Target="../media/image57.jpeg"/><Relationship Id="rId5" Type="http://schemas.openxmlformats.org/officeDocument/2006/relationships/image" Target="../media/image13.png"/><Relationship Id="rId61" Type="http://schemas.openxmlformats.org/officeDocument/2006/relationships/audio" Target="../media/audio18.wav"/><Relationship Id="rId82" Type="http://schemas.openxmlformats.org/officeDocument/2006/relationships/image" Target="../media/image59.jpeg"/><Relationship Id="rId19" Type="http://schemas.microsoft.com/office/2007/relationships/hdphoto" Target="../media/hdphoto4.wdp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1.png"/><Relationship Id="rId22" Type="http://schemas.openxmlformats.org/officeDocument/2006/relationships/image" Target="../media/image25.png"/><Relationship Id="rId27" Type="http://schemas.openxmlformats.org/officeDocument/2006/relationships/image" Target="../media/image29.gif"/><Relationship Id="rId30" Type="http://schemas.openxmlformats.org/officeDocument/2006/relationships/image" Target="../media/image31.jpeg"/><Relationship Id="rId35" Type="http://schemas.openxmlformats.org/officeDocument/2006/relationships/audio" Target="../media/audio5.wav"/><Relationship Id="rId43" Type="http://schemas.openxmlformats.org/officeDocument/2006/relationships/audio" Target="../media/audio9.wav"/><Relationship Id="rId48" Type="http://schemas.openxmlformats.org/officeDocument/2006/relationships/image" Target="../media/image40.jpeg"/><Relationship Id="rId56" Type="http://schemas.openxmlformats.org/officeDocument/2006/relationships/image" Target="../media/image44.jpeg"/><Relationship Id="rId64" Type="http://schemas.openxmlformats.org/officeDocument/2006/relationships/image" Target="../media/image48.jpeg"/><Relationship Id="rId69" Type="http://schemas.openxmlformats.org/officeDocument/2006/relationships/image" Target="../media/image51.gif"/><Relationship Id="rId77" Type="http://schemas.openxmlformats.org/officeDocument/2006/relationships/image" Target="../media/image56.jpeg"/><Relationship Id="rId8" Type="http://schemas.openxmlformats.org/officeDocument/2006/relationships/image" Target="../media/image16.gif"/><Relationship Id="rId51" Type="http://schemas.openxmlformats.org/officeDocument/2006/relationships/audio" Target="../media/audio13.wav"/><Relationship Id="rId72" Type="http://schemas.openxmlformats.org/officeDocument/2006/relationships/image" Target="../media/image3.gif"/><Relationship Id="rId80" Type="http://schemas.openxmlformats.org/officeDocument/2006/relationships/audio" Target="../media/audio25.wav"/><Relationship Id="rId85" Type="http://schemas.openxmlformats.org/officeDocument/2006/relationships/image" Target="../media/image62.jpeg"/><Relationship Id="rId3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microsoft.com/office/2007/relationships/hdphoto" Target="../media/hdphoto3.wdp"/><Relationship Id="rId25" Type="http://schemas.openxmlformats.org/officeDocument/2006/relationships/image" Target="../media/image27.png"/><Relationship Id="rId33" Type="http://schemas.openxmlformats.org/officeDocument/2006/relationships/audio" Target="../media/audio4.wav"/><Relationship Id="rId38" Type="http://schemas.openxmlformats.org/officeDocument/2006/relationships/image" Target="../media/image35.jpeg"/><Relationship Id="rId46" Type="http://schemas.openxmlformats.org/officeDocument/2006/relationships/image" Target="../media/image39.jpeg"/><Relationship Id="rId59" Type="http://schemas.openxmlformats.org/officeDocument/2006/relationships/audio" Target="../media/audio17.wav"/><Relationship Id="rId67" Type="http://schemas.openxmlformats.org/officeDocument/2006/relationships/audio" Target="../media/audio21.wav"/><Relationship Id="rId20" Type="http://schemas.openxmlformats.org/officeDocument/2006/relationships/image" Target="../media/image24.png"/><Relationship Id="rId41" Type="http://schemas.openxmlformats.org/officeDocument/2006/relationships/audio" Target="../media/audio8.wav"/><Relationship Id="rId54" Type="http://schemas.openxmlformats.org/officeDocument/2006/relationships/image" Target="../media/image43.jpeg"/><Relationship Id="rId62" Type="http://schemas.openxmlformats.org/officeDocument/2006/relationships/image" Target="../media/image47.jpeg"/><Relationship Id="rId70" Type="http://schemas.openxmlformats.org/officeDocument/2006/relationships/image" Target="../media/image52.jpeg"/><Relationship Id="rId75" Type="http://schemas.openxmlformats.org/officeDocument/2006/relationships/image" Target="../media/image55.jpeg"/><Relationship Id="rId83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image" Target="../media/image30.jpeg"/><Relationship Id="rId36" Type="http://schemas.openxmlformats.org/officeDocument/2006/relationships/image" Target="../media/image34.jpeg"/><Relationship Id="rId49" Type="http://schemas.openxmlformats.org/officeDocument/2006/relationships/audio" Target="../media/audio12.wav"/><Relationship Id="rId57" Type="http://schemas.openxmlformats.org/officeDocument/2006/relationships/audio" Target="../media/audio16.wav"/><Relationship Id="rId10" Type="http://schemas.openxmlformats.org/officeDocument/2006/relationships/image" Target="../media/image18.png"/><Relationship Id="rId31" Type="http://schemas.openxmlformats.org/officeDocument/2006/relationships/audio" Target="../media/audio3.wav"/><Relationship Id="rId44" Type="http://schemas.openxmlformats.org/officeDocument/2006/relationships/image" Target="../media/image38.jpeg"/><Relationship Id="rId52" Type="http://schemas.openxmlformats.org/officeDocument/2006/relationships/image" Target="../media/image42.jpeg"/><Relationship Id="rId60" Type="http://schemas.openxmlformats.org/officeDocument/2006/relationships/image" Target="../media/image46.jpeg"/><Relationship Id="rId65" Type="http://schemas.openxmlformats.org/officeDocument/2006/relationships/audio" Target="../media/audio20.wav"/><Relationship Id="rId73" Type="http://schemas.openxmlformats.org/officeDocument/2006/relationships/image" Target="../media/image54.png"/><Relationship Id="rId78" Type="http://schemas.openxmlformats.org/officeDocument/2006/relationships/audio" Target="../media/audio24.wav"/><Relationship Id="rId81" Type="http://schemas.openxmlformats.org/officeDocument/2006/relationships/image" Target="../media/image58.jpeg"/><Relationship Id="rId86" Type="http://schemas.openxmlformats.org/officeDocument/2006/relationships/image" Target="../media/image6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831975"/>
            <a:ext cx="3122612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Jclaude\Desktop\2222_Modifié1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196975"/>
            <a:ext cx="5930900" cy="4392613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Ellipse 11"/>
          <p:cNvSpPr/>
          <p:nvPr/>
        </p:nvSpPr>
        <p:spPr bwMode="auto">
          <a:xfrm rot="7484241">
            <a:off x="5254625" y="2863850"/>
            <a:ext cx="1038225" cy="1057275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" name="05.3788.wav">
            <a:hlinkClick r:id="" action="ppaction://media"/>
          </p:cNvPr>
          <p:cNvPicPr>
            <a:picLocks noRot="1" noChangeAspect="1"/>
          </p:cNvPicPr>
          <p:nvPr>
            <a:wavAudioFile r:embed="rId1" name="05.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0220" y="1768131"/>
            <a:ext cx="3527920" cy="324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0" descr="C:\Users\Jclaude\Desktop\DOSSIERS MUSIQUES A FAIRE\Yesterday's Gold Vol. 03 by angus\eCNhr06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7114" y="1875778"/>
            <a:ext cx="3035005" cy="3035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5" descr="C:\Users\JCL\Desktop\cd3.gif"/>
          <p:cNvPicPr>
            <a:picLocks noChangeAspect="1" noChangeArrowheads="1" noCrop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2556" y="404664"/>
            <a:ext cx="764663" cy="340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aude\Desktop\2222_Modifié2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295400" y="981075"/>
            <a:ext cx="6445250" cy="4824413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C:\Users\Jclaude\Desktop\SMYLET\notes-de-musique-300x240.png"/>
          <p:cNvPicPr>
            <a:picLocks noChangeAspect="1" noChangeArrowheads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3436" y="1772816"/>
            <a:ext cx="6009177" cy="3582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908175" y="1350963"/>
            <a:ext cx="5327650" cy="415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01 Bye Bye Love - Everly Brothers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02 Every Day - Buddy Holly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03 Smoke Gets In Your Eyes - Platters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04 Whole Lotta Shakin' Goin' On - Jerry Lee Lewis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05 Hound Dog - Elvis Presley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06 April Love - Pat Boone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07 Shake, Rattle And Roll - Bill Haley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08 Crazy Love - Paul Anka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09 My Blue Heaven - Fats Domino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10 Stupid Cupid - Connie Francis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11 Adorable - Drifters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12 One Way Ticket - Neil Sedaka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13 I Got A Woman - Ray Charles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14 No One Knows - Dion &amp; The Belmonts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15 Lonely Teardrops - Jackie Wilson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16 You Send Me - Sam Cooke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17 Please, Please, Please - James Brown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18 This Little Girl Of Mine - Everly Brothers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19 Runaway - Del Shannon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20 One Night - Elvis Presley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21 Cradle Of Love - Johnny Preston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22 One Last Kiss - Bobby Vee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23 You'll Never Know - Platters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24 Sixteen Tons - Tennessee Ernie Ford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5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64039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313" y="6405563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9" name="01. The Everly Brothers - Bye Bye Lov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1" name="02. Buddy Holly - Every Day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3" name="03. The Platters - Smoke Gets In Your Eyes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5" name="04. Jerry Lee Lewis - Whole Lotta Shakin  going On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7" name="05. Elvis Presley - Hound Dog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065588"/>
            <a:ext cx="4667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9" name="06. Pat Boone - April Love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279900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1" name="07. Bill Haley - Shake, Rattle And Roll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3" name="08. Paul Anka - Crazy Love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5" name="09. Fats Domino - My Blue Heaven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7" name="10. Connie Francis - Stupid Cupid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9" name="11. The Drifters - Adorable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1" name="12. Neil Sedaka - One Way Ticket (To The Blues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28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3" name="13. Ray Charles - I Got A Woman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84575"/>
            <a:ext cx="4286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5" name="14. Dion And The Bellmonts - No One Knows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7" name="15. Jackie Wilson - Lonely Teardrops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9" name="16. Sam Cooke - You Send Me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286250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1" name="17. James Brown - Please, Please, Please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4850"/>
            <a:ext cx="40798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3" name="18. The Everly Brothers - This Little Girl Of Mine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5" name="19. Del Shannon - Runaway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40300"/>
            <a:ext cx="430213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7" name="20. Elvis Presley - One Night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4" name="21. Johnniy Preston - Cradle Of Love.wav"/>
            </a:hlinkClick>
          </p:cNvPr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3013" y="2898775"/>
            <a:ext cx="369887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6" name="22. Bobby Vee - One Last Kiss.wav"/>
            </a:hlinkClick>
          </p:cNvPr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3850" y="2898775"/>
            <a:ext cx="36830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78" name="23. The Platters - You'll Never Know.wav"/>
            </a:hlinkClick>
          </p:cNvPr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150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3" descr="D:\NUMEROS JUKEBOX NOIR\24 (FILEminimizer).jpg">
            <a:hlinkClick r:id="" action="ppaction://noaction" highlightClick="1">
              <a:snd r:embed="rId80" name="24. Tennessee Ernie Ford - Sixteen Tons.wav"/>
            </a:hlinkClick>
          </p:cNvPr>
          <p:cNvPicPr>
            <a:picLocks noChangeAspect="1" noChangeArrowheads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8863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9" descr="C:\Users\Jclaude\Desktop\Image1.pn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550" y="5441950"/>
            <a:ext cx="6550025" cy="164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10" descr="C:\Users\Jclaude\Desktop\DOSSIERS MUSIQUES A FAIRE\Yesterday's Gold Vol. 03 by angus\eCNhr06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4450" y="1592263"/>
            <a:ext cx="1349375" cy="134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173</Words>
  <Application>Microsoft Office PowerPoint</Application>
  <PresentationFormat>Affichage à l'écran (4:3)</PresentationFormat>
  <Paragraphs>27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2024-12-22T09:04:14Z</dcterms:modified>
</cp:coreProperties>
</file>