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4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PUCvE/YR1M7x5muBPj6Lg==" hashData="VyfynZ/4uzdjECn1MoKMDNkeHT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3563"/>
    <a:srgbClr val="FF69D8"/>
    <a:srgbClr val="ED4D68"/>
    <a:srgbClr val="25FFFF"/>
    <a:srgbClr val="9E0075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1566" autoAdjust="0"/>
    <p:restoredTop sz="94660" autoAdjust="0"/>
  </p:normalViewPr>
  <p:slideViewPr>
    <p:cSldViewPr>
      <p:cViewPr>
        <p:scale>
          <a:sx n="91" d="100"/>
          <a:sy n="91" d="100"/>
        </p:scale>
        <p:origin x="-955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1AF46BE-8077-4846-A044-43CF56807295}" type="datetimeFigureOut">
              <a:rPr lang="fr-FR"/>
              <a:pPr>
                <a:defRPr/>
              </a:pPr>
              <a:t>22/12/2024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C69D579-70CC-4BE4-8B4E-E67E5F10E2B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5737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54DEB02-1D14-4A81-B766-C2320BA4C10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BF1B9F8-10A9-4E6E-A5FC-0ADD3FC9F19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0EA5062-5FE1-4C7A-89FF-C4BD57E2060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6A453E-0DB2-423E-BA66-6184DD734C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40944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A12617-005F-4240-89C9-0C72E97BC2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5173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2EF110-5DBE-497C-A3EE-8003C8B15C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6626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BDA73-DFB3-43C9-8919-98321F2065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40585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B4162-EF60-45DC-849F-044F018295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3297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E4995-590D-4C22-BA8F-B0ADF2C53C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0337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422AC-C1C5-4C3C-A45D-E702058AB6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4238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C7BD26-02FF-4EC0-9D4E-EEFB90D0D8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11800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FAB7E1-F417-4A14-8184-BBE7D5AA86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6403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C274A-C56C-4919-9BD0-356F71E755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1768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20CAF-D791-4048-BA14-710CC4A05F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3062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9171">
              <a:schemeClr val="accent4">
                <a:lumMod val="10000"/>
              </a:schemeClr>
            </a:gs>
            <a:gs pos="63000">
              <a:schemeClr val="tx2"/>
            </a:gs>
            <a:gs pos="86000">
              <a:srgbClr val="F73563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104445B-554A-401D-A4B9-5D97F52ABF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1.wav"/><Relationship Id="rId50" Type="http://schemas.openxmlformats.org/officeDocument/2006/relationships/image" Target="../media/image41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0.jpeg"/><Relationship Id="rId76" Type="http://schemas.openxmlformats.org/officeDocument/2006/relationships/audio" Target="../media/audio23.wav"/><Relationship Id="rId84" Type="http://schemas.openxmlformats.org/officeDocument/2006/relationships/image" Target="../media/image61.png"/><Relationship Id="rId7" Type="http://schemas.openxmlformats.org/officeDocument/2006/relationships/image" Target="../media/image15.gif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audio" Target="../media/audio2.wav"/><Relationship Id="rId11" Type="http://schemas.openxmlformats.org/officeDocument/2006/relationships/image" Target="../media/image19.jpeg"/><Relationship Id="rId24" Type="http://schemas.openxmlformats.org/officeDocument/2006/relationships/image" Target="../media/image26.gif"/><Relationship Id="rId32" Type="http://schemas.openxmlformats.org/officeDocument/2006/relationships/image" Target="../media/image32.jpeg"/><Relationship Id="rId37" Type="http://schemas.openxmlformats.org/officeDocument/2006/relationships/audio" Target="../media/audio6.wav"/><Relationship Id="rId40" Type="http://schemas.openxmlformats.org/officeDocument/2006/relationships/image" Target="../media/image36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5.jpeg"/><Relationship Id="rId66" Type="http://schemas.openxmlformats.org/officeDocument/2006/relationships/image" Target="../media/image49.jpeg"/><Relationship Id="rId74" Type="http://schemas.openxmlformats.org/officeDocument/2006/relationships/audio" Target="../media/audio22.wav"/><Relationship Id="rId79" Type="http://schemas.openxmlformats.org/officeDocument/2006/relationships/image" Target="../media/image57.jpeg"/><Relationship Id="rId5" Type="http://schemas.openxmlformats.org/officeDocument/2006/relationships/image" Target="../media/image13.png"/><Relationship Id="rId61" Type="http://schemas.openxmlformats.org/officeDocument/2006/relationships/audio" Target="../media/audio18.wav"/><Relationship Id="rId82" Type="http://schemas.openxmlformats.org/officeDocument/2006/relationships/image" Target="../media/image59.jpeg"/><Relationship Id="rId19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image" Target="../media/image31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8.jpeg"/><Relationship Id="rId69" Type="http://schemas.openxmlformats.org/officeDocument/2006/relationships/image" Target="../media/image51.gif"/><Relationship Id="rId77" Type="http://schemas.openxmlformats.org/officeDocument/2006/relationships/image" Target="../media/image56.jpeg"/><Relationship Id="rId8" Type="http://schemas.openxmlformats.org/officeDocument/2006/relationships/image" Target="../media/image16.gif"/><Relationship Id="rId51" Type="http://schemas.openxmlformats.org/officeDocument/2006/relationships/audio" Target="../media/audio13.wav"/><Relationship Id="rId72" Type="http://schemas.openxmlformats.org/officeDocument/2006/relationships/image" Target="../media/image3.gif"/><Relationship Id="rId80" Type="http://schemas.openxmlformats.org/officeDocument/2006/relationships/audio" Target="../media/audio25.wav"/><Relationship Id="rId85" Type="http://schemas.openxmlformats.org/officeDocument/2006/relationships/image" Target="../media/image62.jpe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audio" Target="../media/audio4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4.png"/><Relationship Id="rId41" Type="http://schemas.openxmlformats.org/officeDocument/2006/relationships/audio" Target="../media/audio8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2.jpeg"/><Relationship Id="rId75" Type="http://schemas.openxmlformats.org/officeDocument/2006/relationships/image" Target="../media/image55.jpeg"/><Relationship Id="rId83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8.png"/><Relationship Id="rId31" Type="http://schemas.openxmlformats.org/officeDocument/2006/relationships/audio" Target="../media/audio3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audio" Target="../media/audio20.wav"/><Relationship Id="rId73" Type="http://schemas.openxmlformats.org/officeDocument/2006/relationships/image" Target="../media/image54.png"/><Relationship Id="rId78" Type="http://schemas.openxmlformats.org/officeDocument/2006/relationships/audio" Target="../media/audio24.wav"/><Relationship Id="rId81" Type="http://schemas.openxmlformats.org/officeDocument/2006/relationships/image" Target="../media/image58.jpeg"/><Relationship Id="rId86" Type="http://schemas.openxmlformats.org/officeDocument/2006/relationships/image" Target="../media/image6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aul Anka.wav">
            <a:hlinkClick r:id="" action="ppaction://media"/>
          </p:cNvPr>
          <p:cNvPicPr>
            <a:picLocks noRot="1" noChangeAspect="1"/>
          </p:cNvPicPr>
          <p:nvPr>
            <a:wavAudioFile r:embed="rId1" name="Paul Anka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2222_Modifié1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3" name="Picture 4" descr="C:\Users\JCL\Desktop\cd2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447" y="460789"/>
            <a:ext cx="716881" cy="31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220" y="1768131"/>
            <a:ext cx="3527920" cy="324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aude\Desktop\DOSSIERS MUSIQUES A FAIRE\Yesterday's Gold Vol. 02 by angus\cLLCKWK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890" y="1926890"/>
            <a:ext cx="3002632" cy="3002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2222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295400" y="981075"/>
            <a:ext cx="6445250" cy="4824413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SMYLET\notes-de-musique-300x240.png"/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436" y="1772816"/>
            <a:ext cx="6009177" cy="3582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08175" y="1350963"/>
            <a:ext cx="5327650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01 Only You - Platters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02 Love Letters In The Sand - Pat Boone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03 Be-Bop-A-Lula - Gene Vincent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04 Diana - Paul Anka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05 Don't Be Cruel - Elvis Presley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06 Young Love - Sonny James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07 'Til I Kissed You - Everly Brothers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08 Sea Of Love - Phil Philips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09 Earth Angel - Crew Cuts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10 Honey Love - Drifters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11 See You Later, Alligator - Bill Haley &amp; The Comets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12 A Teenager In Love - Dion &amp; The Belmonts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13 Who's Sorry Now - Connie Francis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14 Tequila - Champs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15 Reet Petite - Jackie Wilson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16 I'm Walking - Fats Domino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17 Problems - Everly Brothers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18 Sittin' In The Balcony - Eddie Cochran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19 My Prayer - Platters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20 At The Hop - Danny &amp; The Juniors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21 That's All Right - Elvis Presley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22 Blue Suede Shoes - Carl Perkins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23 Witch Doctor - David Seville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24 Heartaches At Sweet Sixteen - Kathy Linden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4055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405563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Platters - Only You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Pat Boone - Love Letters In The Sand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Gene Vincent - Be-Bop-A-Lula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Paul Anka - Diana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Elvis Presley - Don't Be Cruel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Sonny James - Young Lov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Everly Brothers - 'Til I Kissed You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Phil Philips - Sea Of Lov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Crew Cuts - Earth Angel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Drifters - Honey Lov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Bill Haley And The Comets - See You Later, Alligator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Dion &amp; The Bellmonts - A Teenager In Lov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Connie Francis - Who's Sorry Now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Champs - Tequila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Jackie Wilson - Reet Petite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Fats Domino - I'm Walking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Everly Brothers - Problems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Eddy Cochran - Sittin' In The Balcony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Platters - My Prayer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Danny &amp; The Juniors - At The Hop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4" name="21. Elvis Presley - That's All Right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013" y="2898775"/>
            <a:ext cx="369887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6" name="22. Carl Perkins - Blue Suede Shoes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289877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8" name="23. David Seville - Witch Doctor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0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0" name="24. Kathy Linden - Heartaches At Sweet Sixteen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863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550" y="5441950"/>
            <a:ext cx="65500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9" descr="C:\Users\Jclaude\Desktop\DOSSIERS MUSIQUES A FAIRE\Yesterday's Gold Vol. 02 by angus\cLLCKWK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1590675"/>
            <a:ext cx="1308100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167</Words>
  <Application>Microsoft Office PowerPoint</Application>
  <PresentationFormat>Affichage à l'écran (4:3)</PresentationFormat>
  <Paragraphs>27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2024-12-22T08:56:52Z</dcterms:modified>
</cp:coreProperties>
</file>