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CaKdR/4L2Sb7QIXnnC/bA==" hashData="ee32zCi/O4PZbr0zKBB5ihNSea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3563"/>
    <a:srgbClr val="FF69D8"/>
    <a:srgbClr val="ED4D68"/>
    <a:srgbClr val="25FFFF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197" autoAdjust="0"/>
    <p:restoredTop sz="94660" autoAdjust="0"/>
  </p:normalViewPr>
  <p:slideViewPr>
    <p:cSldViewPr>
      <p:cViewPr>
        <p:scale>
          <a:sx n="88" d="100"/>
          <a:sy n="88" d="100"/>
        </p:scale>
        <p:origin x="-49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1D02FE-66FF-48B2-B536-4FEFE883CA58}" type="datetimeFigureOut">
              <a:rPr lang="fr-FR"/>
              <a:pPr>
                <a:defRPr/>
              </a:pPr>
              <a:t>22/12/2024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B3C2FA-2F09-4B2B-BD80-263B96BEE4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624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66F355-33EC-4039-8A1A-F2F2A880EDD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5A1847E-57D4-41F3-A5E6-D2BCA9308EB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7620AF4-C4BF-4D43-8789-0824E563E9C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507C8-2C7B-41AC-A0F5-B2DBF4B9CC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4044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FFE19-6EFF-4136-B1AE-FF051E0BF4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5868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EBEB8-D2AA-461D-8BCD-5D75ABFA3B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0744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53D75-5908-43E8-91F3-62B85C2328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7984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369036-DA4D-41CE-ABA8-038C4F7B97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3117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77753-3BEB-4991-BA48-F29DAE6906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4371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948E4-D26C-4E37-89F3-72C6BB20CD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1642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1BD6B-41F8-4D0A-98E6-93761F350C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6271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BB52B-6117-454E-A74B-6372B3A7B6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8722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2BF1E-C053-419D-B131-9AC71051EA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6941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6EE5A3-E578-4584-B977-F1BD81A8CD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673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9171">
              <a:schemeClr val="accent4">
                <a:lumMod val="10000"/>
              </a:schemeClr>
            </a:gs>
            <a:gs pos="63000">
              <a:schemeClr val="tx2"/>
            </a:gs>
            <a:gs pos="86000">
              <a:srgbClr val="F73563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D4F8C9-BD10-4224-95AC-D388159398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6.jpeg"/><Relationship Id="rId5" Type="http://schemas.openxmlformats.org/officeDocument/2006/relationships/image" Target="../media/image1.pn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gif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4.gif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3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audio" Target="../media/audio8.wav"/><Relationship Id="rId21" Type="http://schemas.microsoft.com/office/2007/relationships/hdphoto" Target="../media/hdphoto7.wdp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2.wav"/><Relationship Id="rId50" Type="http://schemas.openxmlformats.org/officeDocument/2006/relationships/image" Target="../media/image42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51.jpeg"/><Relationship Id="rId76" Type="http://schemas.openxmlformats.org/officeDocument/2006/relationships/audio" Target="../media/audio24.wav"/><Relationship Id="rId84" Type="http://schemas.openxmlformats.org/officeDocument/2006/relationships/image" Target="../media/image62.png"/><Relationship Id="rId7" Type="http://schemas.openxmlformats.org/officeDocument/2006/relationships/image" Target="../media/image16.gif"/><Relationship Id="rId71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3.wav"/><Relationship Id="rId11" Type="http://schemas.openxmlformats.org/officeDocument/2006/relationships/image" Target="../media/image20.jpeg"/><Relationship Id="rId24" Type="http://schemas.openxmlformats.org/officeDocument/2006/relationships/image" Target="../media/image27.gif"/><Relationship Id="rId32" Type="http://schemas.openxmlformats.org/officeDocument/2006/relationships/image" Target="../media/image33.jpeg"/><Relationship Id="rId37" Type="http://schemas.openxmlformats.org/officeDocument/2006/relationships/audio" Target="../media/audio7.wav"/><Relationship Id="rId40" Type="http://schemas.openxmlformats.org/officeDocument/2006/relationships/image" Target="../media/image37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openxmlformats.org/officeDocument/2006/relationships/audio" Target="../media/audio23.wav"/><Relationship Id="rId79" Type="http://schemas.openxmlformats.org/officeDocument/2006/relationships/image" Target="../media/image58.jpeg"/><Relationship Id="rId5" Type="http://schemas.openxmlformats.org/officeDocument/2006/relationships/image" Target="../media/image14.png"/><Relationship Id="rId61" Type="http://schemas.openxmlformats.org/officeDocument/2006/relationships/audio" Target="../media/audio19.wav"/><Relationship Id="rId82" Type="http://schemas.openxmlformats.org/officeDocument/2006/relationships/image" Target="../media/image60.jpeg"/><Relationship Id="rId19" Type="http://schemas.microsoft.com/office/2007/relationships/hdphoto" Target="../media/hdphoto6.wdp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image" Target="../media/image32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2.gif"/><Relationship Id="rId77" Type="http://schemas.openxmlformats.org/officeDocument/2006/relationships/image" Target="../media/image57.jpeg"/><Relationship Id="rId8" Type="http://schemas.openxmlformats.org/officeDocument/2006/relationships/image" Target="../media/image17.gif"/><Relationship Id="rId51" Type="http://schemas.openxmlformats.org/officeDocument/2006/relationships/audio" Target="../media/audio14.wav"/><Relationship Id="rId72" Type="http://schemas.openxmlformats.org/officeDocument/2006/relationships/image" Target="../media/image4.gif"/><Relationship Id="rId80" Type="http://schemas.openxmlformats.org/officeDocument/2006/relationships/audio" Target="../media/audio26.wav"/><Relationship Id="rId85" Type="http://schemas.openxmlformats.org/officeDocument/2006/relationships/image" Target="../media/image63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5.wdp"/><Relationship Id="rId25" Type="http://schemas.openxmlformats.org/officeDocument/2006/relationships/image" Target="../media/image28.png"/><Relationship Id="rId33" Type="http://schemas.openxmlformats.org/officeDocument/2006/relationships/audio" Target="../media/audio5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8.wav"/><Relationship Id="rId67" Type="http://schemas.openxmlformats.org/officeDocument/2006/relationships/audio" Target="../media/audio22.wav"/><Relationship Id="rId20" Type="http://schemas.openxmlformats.org/officeDocument/2006/relationships/image" Target="../media/image25.png"/><Relationship Id="rId41" Type="http://schemas.openxmlformats.org/officeDocument/2006/relationships/audio" Target="../media/audio9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3.jpeg"/><Relationship Id="rId75" Type="http://schemas.openxmlformats.org/officeDocument/2006/relationships/image" Target="../media/image56.jpeg"/><Relationship Id="rId83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4.wdp"/><Relationship Id="rId23" Type="http://schemas.microsoft.com/office/2007/relationships/hdphoto" Target="../media/hdphoto8.wdp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Relationship Id="rId10" Type="http://schemas.openxmlformats.org/officeDocument/2006/relationships/image" Target="../media/image19.png"/><Relationship Id="rId31" Type="http://schemas.openxmlformats.org/officeDocument/2006/relationships/audio" Target="../media/audio4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1.wav"/><Relationship Id="rId73" Type="http://schemas.openxmlformats.org/officeDocument/2006/relationships/image" Target="../media/image55.png"/><Relationship Id="rId78" Type="http://schemas.openxmlformats.org/officeDocument/2006/relationships/audio" Target="../media/audio25.wav"/><Relationship Id="rId81" Type="http://schemas.openxmlformats.org/officeDocument/2006/relationships/image" Target="../media/image59.jpeg"/><Relationship Id="rId86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. 945.wav">
            <a:hlinkClick r:id="" action="ppaction://media"/>
          </p:cNvPr>
          <p:cNvPicPr>
            <a:picLocks noRot="1" noChangeAspect="1"/>
          </p:cNvPicPr>
          <p:nvPr>
            <a:wavAudioFile r:embed="rId1" name="09. Paul Anka -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9. 946.wav">
            <a:hlinkClick r:id="" action="ppaction://media"/>
          </p:cNvPr>
          <p:cNvPicPr>
            <a:picLocks noRot="1" noChangeAspect="1"/>
          </p:cNvPicPr>
          <p:nvPr>
            <a:wavAudioFile r:embed="rId2" name="09. Paul Ank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2222_Modifié1.jpe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220" y="1768131"/>
            <a:ext cx="3527920" cy="324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1" descr="C:\Users\Jclaude\Desktop\DOSSIERS MUSIQUES A FAIRE\Yesterday's Gold Vol. 01 by angus\DMS3Fpb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149" y="1908518"/>
            <a:ext cx="3056972" cy="3044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JCL\Desktop\CD1.gif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911" y="404664"/>
            <a:ext cx="698145" cy="32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2222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95400" y="981075"/>
            <a:ext cx="6445250" cy="4824413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SMYLET\notes-de-musique-300x240.png"/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436" y="1772816"/>
            <a:ext cx="6009177" cy="358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8175" y="1350963"/>
            <a:ext cx="532765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01 Sh-boom - Crew Cuts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02 Heartbreak Hotel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03 Chantilly Lace - Big Bopper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04 Running Bear - Johnny Preston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05 Rock Around The Clock - Bill Haley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06 Just Walking In The Rain - Johnnie Ray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07 Great Balls Of Fire - Jerry Lee Lewis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08 I'll Be Home - Pat Boone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09 You Are My Destiny - Paul Anka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10 The Diary - Neil Sedaka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11 Splish Splash - Bobby Darin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12 Lollipop - Chordettes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13 Twilight Time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14 All I Have To Do Is Dream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15 Lipstick On Your Collar - Connie Francis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16 Raunchy - Bill Justis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17 Little Darlin' - Diamonds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18 Love Me Tender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19 The Girl Can't Help It - Little Richard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20 Money Honey - Drifters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21 Claudette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22 Blueberry Hill - Fats Domino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23 Maybellene - Chuck Berry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24 I Got A Woman - Ray Charles </a:t>
            </a:r>
            <a:endParaRPr lang="fr-FR" sz="11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5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1523206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The Crew Cuts - Sh-boom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Elvis Presley - Heartbreak Hotel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The Big Bopper - Chantilly Lac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Johnny Preston - Running Bea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Bill Haley - Rock Around The Clock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Johnnie Ray - Just Walking In The Rain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Jerry Lee Lewis - Great Balls Of Fir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Pat Boone - I'll Be Hom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Paul Anka - You Are My Destiny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Neil Sedaka - The Diary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Bobby Darin - Splish Splash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The Chordettes - Lollipop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The Platters - Twilight Tim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The Everly Brothers - All I Have To Do Is Dream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Connie Francis - Lipstick On Your Collar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Bill Justis - Raunchy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The Diamonds - Little Darlin'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Elvis Presley - Love Me Tende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Little Richard - The Girl Can't Help It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The Drifters - Money Honey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4" name="21. The Everly Brothers - Claudette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6" name="22. Fats Domino - Blueberry Hill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8" name="23. Chuck Berry - Maybellene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0" name="24. Ray Charles - I Got A Woman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5441950"/>
            <a:ext cx="65500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1" descr="C:\Users\Jclaude\Desktop\DOSSIERS MUSIQUES A FAIRE\Yesterday's Gold Vol. 01 by angus\DMS3Fpb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44638"/>
            <a:ext cx="1354137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Affichage à l'écran (4:3)</PresentationFormat>
  <Paragraphs>27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2024-12-22T08:49:54Z</dcterms:modified>
</cp:coreProperties>
</file>