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119" autoAdjust="0"/>
    <p:restoredTop sz="94660"/>
  </p:normalViewPr>
  <p:slideViewPr>
    <p:cSldViewPr snapToGrid="0">
      <p:cViewPr varScale="1">
        <p:scale>
          <a:sx n="63" d="100"/>
          <a:sy n="63" d="100"/>
        </p:scale>
        <p:origin x="192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uage&#10;&#10;Le contenu généré par l’IA peut être incorrect.">
            <a:extLst>
              <a:ext uri="{FF2B5EF4-FFF2-40B4-BE49-F238E27FC236}">
                <a16:creationId xmlns:a16="http://schemas.microsoft.com/office/drawing/2014/main" id="{55B81EEE-1422-CD39-2364-9EC96BFEE27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40092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81A2B16-BFCB-9F30-8C38-4839E3C8EE52}"/>
              </a:ext>
            </a:extLst>
          </p:cNvPr>
          <p:cNvSpPr txBox="1"/>
          <p:nvPr/>
        </p:nvSpPr>
        <p:spPr>
          <a:xfrm>
            <a:off x="1627632" y="17390"/>
            <a:ext cx="89367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Vue de la commune et du village de Théoule-sur-Mer,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D2F5AE8-AEF8-A1F7-D3B3-02FF64A67A7C}"/>
              </a:ext>
            </a:extLst>
          </p:cNvPr>
          <p:cNvSpPr txBox="1"/>
          <p:nvPr/>
        </p:nvSpPr>
        <p:spPr>
          <a:xfrm>
            <a:off x="4392096" y="533919"/>
            <a:ext cx="5071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 les Alpes-Maritimes.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ndAc>
          <p:stSnd loop="1">
            <p:snd r:embed="rId2" name="Richard Clayderman (Concerto Pour Une Jeune Fille Nomme Je).wav"/>
          </p:stSnd>
        </p:sndAc>
      </p:transition>
    </mc:Choice>
    <mc:Fallback xmlns="">
      <p:transition spd="slow" advClick="0" advTm="8000">
        <p:sndAc>
          <p:stSnd loop="1">
            <p:snd r:embed="rId4" name="Richard Clayderman (Concerto Pour Une Jeune Fille Nomme Je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Reliefs côtiers et océaniques, montagne&#10;&#10;Le contenu généré par l’IA peut être incorrect.">
            <a:extLst>
              <a:ext uri="{FF2B5EF4-FFF2-40B4-BE49-F238E27FC236}">
                <a16:creationId xmlns:a16="http://schemas.microsoft.com/office/drawing/2014/main" id="{1387153F-A233-0685-5DF9-F34F5D8E5A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01" y="376536"/>
            <a:ext cx="841097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2B3E28-10CB-992C-863E-90CEA3588EB9}"/>
              </a:ext>
            </a:extLst>
          </p:cNvPr>
          <p:cNvSpPr txBox="1"/>
          <p:nvPr/>
        </p:nvSpPr>
        <p:spPr>
          <a:xfrm>
            <a:off x="9034272" y="2644170"/>
            <a:ext cx="32186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aérienne du village entre mer Méditerranée et massif de l'Esterel.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arbre&#10;&#10;Le contenu généré par l’IA peut être incorrect.">
            <a:extLst>
              <a:ext uri="{FF2B5EF4-FFF2-40B4-BE49-F238E27FC236}">
                <a16:creationId xmlns:a16="http://schemas.microsoft.com/office/drawing/2014/main" id="{28703B4E-FB9F-7AEC-1FB9-9180642571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1203" y="279000"/>
            <a:ext cx="841098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542224-E56C-6BE7-2CCE-4961E59C8D30}"/>
              </a:ext>
            </a:extLst>
          </p:cNvPr>
          <p:cNvSpPr txBox="1"/>
          <p:nvPr/>
        </p:nvSpPr>
        <p:spPr>
          <a:xfrm>
            <a:off x="621792" y="2575560"/>
            <a:ext cx="3048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littoral entre la calanque de la </a:t>
            </a:r>
            <a:r>
              <a:rPr lang="fr-FR" sz="2400" b="1" dirty="0" err="1">
                <a:solidFill>
                  <a:srgbClr val="FFFF00"/>
                </a:solidFill>
              </a:rPr>
              <a:t>Figueirette</a:t>
            </a:r>
            <a:r>
              <a:rPr lang="fr-FR" sz="2400" b="1" dirty="0">
                <a:solidFill>
                  <a:srgbClr val="FFFF00"/>
                </a:solidFill>
              </a:rPr>
              <a:t> et la pointe du Trayas et le massif de l'Estérel.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Le contenu généré par l’IA peut être incorrect.">
            <a:extLst>
              <a:ext uri="{FF2B5EF4-FFF2-40B4-BE49-F238E27FC236}">
                <a16:creationId xmlns:a16="http://schemas.microsoft.com/office/drawing/2014/main" id="{169E456D-9E38-3043-74B8-8414DB179D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7799" y="189000"/>
            <a:ext cx="5311473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7DA1CD-D1F6-C014-18B5-F34064DFE33D}"/>
              </a:ext>
            </a:extLst>
          </p:cNvPr>
          <p:cNvSpPr txBox="1"/>
          <p:nvPr/>
        </p:nvSpPr>
        <p:spPr>
          <a:xfrm>
            <a:off x="4862488" y="646176"/>
            <a:ext cx="3157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Corniche d'Or.</a:t>
            </a: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eau, Vue plongeante&#10;&#10;Le contenu généré par l’IA peut être incorrect.">
            <a:extLst>
              <a:ext uri="{FF2B5EF4-FFF2-40B4-BE49-F238E27FC236}">
                <a16:creationId xmlns:a16="http://schemas.microsoft.com/office/drawing/2014/main" id="{20892DAE-734D-9469-7811-022A621C30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412" y="459000"/>
            <a:ext cx="8903041" cy="594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719A56-2F5D-9920-8151-CB4A8A1DC5AD}"/>
              </a:ext>
            </a:extLst>
          </p:cNvPr>
          <p:cNvSpPr txBox="1"/>
          <p:nvPr/>
        </p:nvSpPr>
        <p:spPr>
          <a:xfrm>
            <a:off x="9408453" y="3108960"/>
            <a:ext cx="26006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aérienne de Théoule-sur-Mer et La Napoule.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809F90BB-8809-5953-F504-5E3706B53F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78F0DD-5D56-7037-607E-0A8936E4DAD2}"/>
              </a:ext>
            </a:extLst>
          </p:cNvPr>
          <p:cNvSpPr txBox="1"/>
          <p:nvPr/>
        </p:nvSpPr>
        <p:spPr>
          <a:xfrm>
            <a:off x="158496" y="3429000"/>
            <a:ext cx="3133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baie de Théoule (à l'arrière-plan La Napoule).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Le contenu généré par l’IA peut être incorrect.">
            <a:extLst>
              <a:ext uri="{FF2B5EF4-FFF2-40B4-BE49-F238E27FC236}">
                <a16:creationId xmlns:a16="http://schemas.microsoft.com/office/drawing/2014/main" id="{E503142B-1C1B-2908-57BB-0E89D4B4FB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000" y="1286012"/>
            <a:ext cx="11196000" cy="428597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C6D3C5-7A42-1012-AA3B-583FA294B627}"/>
              </a:ext>
            </a:extLst>
          </p:cNvPr>
          <p:cNvSpPr txBox="1"/>
          <p:nvPr/>
        </p:nvSpPr>
        <p:spPr>
          <a:xfrm>
            <a:off x="3243072" y="5682287"/>
            <a:ext cx="8168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littoral vu depuis l'avenue de Lérins.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Le contenu généré par l’IA peut être incorrect.">
            <a:extLst>
              <a:ext uri="{FF2B5EF4-FFF2-40B4-BE49-F238E27FC236}">
                <a16:creationId xmlns:a16="http://schemas.microsoft.com/office/drawing/2014/main" id="{7903E736-1FA8-3E8F-A768-8B67815262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55F14A-0FA6-C439-3DD0-C722D5B58434}"/>
              </a:ext>
            </a:extLst>
          </p:cNvPr>
          <p:cNvSpPr txBox="1"/>
          <p:nvPr/>
        </p:nvSpPr>
        <p:spPr>
          <a:xfrm>
            <a:off x="8948640" y="2974848"/>
            <a:ext cx="30970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plage de la Petite Fontaine et, à l'arrière-plan, le bourg et le port de Théoule.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eau&#10;&#10;Le contenu généré par l’IA peut être incorrect.">
            <a:extLst>
              <a:ext uri="{FF2B5EF4-FFF2-40B4-BE49-F238E27FC236}">
                <a16:creationId xmlns:a16="http://schemas.microsoft.com/office/drawing/2014/main" id="{323669E8-0603-BB8C-90F4-63DD4A7934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778" y="279000"/>
            <a:ext cx="1133644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1E363E-F38E-B027-1499-1DE12F79E4B8}"/>
              </a:ext>
            </a:extLst>
          </p:cNvPr>
          <p:cNvSpPr txBox="1"/>
          <p:nvPr/>
        </p:nvSpPr>
        <p:spPr>
          <a:xfrm>
            <a:off x="3108960" y="6277355"/>
            <a:ext cx="7254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pointe de l'Aiguille : vue d'ensemble.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paysage&#10;&#10;Le contenu généré par l’IA peut être incorrect.">
            <a:extLst>
              <a:ext uri="{FF2B5EF4-FFF2-40B4-BE49-F238E27FC236}">
                <a16:creationId xmlns:a16="http://schemas.microsoft.com/office/drawing/2014/main" id="{81E51A20-6438-47B3-BF4C-52E2E78EDB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2023" y="279000"/>
            <a:ext cx="949822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01F323-2C6E-BF89-929B-EFB23F26A8FB}"/>
              </a:ext>
            </a:extLst>
          </p:cNvPr>
          <p:cNvSpPr txBox="1"/>
          <p:nvPr/>
        </p:nvSpPr>
        <p:spPr>
          <a:xfrm>
            <a:off x="134112" y="2572512"/>
            <a:ext cx="24505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pointe de l'</a:t>
            </a:r>
            <a:r>
              <a:rPr lang="fr-FR" sz="2400" b="1" dirty="0" err="1">
                <a:solidFill>
                  <a:srgbClr val="FFFF00"/>
                </a:solidFill>
              </a:rPr>
              <a:t>Esquillon</a:t>
            </a:r>
            <a:r>
              <a:rPr lang="fr-FR" sz="2400" b="1" dirty="0">
                <a:solidFill>
                  <a:srgbClr val="FFFF00"/>
                </a:solidFill>
              </a:rPr>
              <a:t> (vue depuis un endroit proche de </a:t>
            </a:r>
            <a:r>
              <a:rPr lang="fr-FR" sz="2400" b="1" dirty="0" err="1">
                <a:solidFill>
                  <a:srgbClr val="FFFF00"/>
                </a:solidFill>
              </a:rPr>
              <a:t>Notre-Dame-d'Afrique</a:t>
            </a:r>
            <a:r>
              <a:rPr lang="fr-FR" sz="2400" b="1" dirty="0">
                <a:solidFill>
                  <a:srgbClr val="FFFF00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B7F0CDCF-19C8-84B0-99D4-7D06E2969E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8A6C9D-8BC5-2202-A4BC-3C2AD2A1ED2D}"/>
              </a:ext>
            </a:extLst>
          </p:cNvPr>
          <p:cNvSpPr txBox="1"/>
          <p:nvPr/>
        </p:nvSpPr>
        <p:spPr>
          <a:xfrm>
            <a:off x="9070848" y="3035808"/>
            <a:ext cx="2999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calanque de la Figueirette (rochers de porphyre rouge).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ciel&#10;&#10;Le contenu généré par l’IA peut être incorrect.">
            <a:extLst>
              <a:ext uri="{FF2B5EF4-FFF2-40B4-BE49-F238E27FC236}">
                <a16:creationId xmlns:a16="http://schemas.microsoft.com/office/drawing/2014/main" id="{619C0114-F64B-F38E-E188-5F0C5D8F7A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304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495858-FEB4-B368-C175-50245F618B11}"/>
              </a:ext>
            </a:extLst>
          </p:cNvPr>
          <p:cNvSpPr txBox="1"/>
          <p:nvPr/>
        </p:nvSpPr>
        <p:spPr>
          <a:xfrm>
            <a:off x="134112" y="2962656"/>
            <a:ext cx="2926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golfe de la Figueirette et les pointes Notre-Dame et du Trayas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montagne&#10;&#10;Le contenu généré par l’IA peut être incorrect.">
            <a:extLst>
              <a:ext uri="{FF2B5EF4-FFF2-40B4-BE49-F238E27FC236}">
                <a16:creationId xmlns:a16="http://schemas.microsoft.com/office/drawing/2014/main" id="{1C50EFFE-B9AB-95E7-B54C-42955500F3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678" y="279000"/>
            <a:ext cx="8410958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7A21A7-D43C-9725-525C-9EFC61463BE2}"/>
              </a:ext>
            </a:extLst>
          </p:cNvPr>
          <p:cNvSpPr txBox="1"/>
          <p:nvPr/>
        </p:nvSpPr>
        <p:spPr>
          <a:xfrm>
            <a:off x="8953636" y="2560320"/>
            <a:ext cx="31408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littoral entre le Trayas et la pointe de l'Esquillon vus depuis la route du pic d'Aurelle dans le massif de l'Estérel.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montagne&#10;&#10;Le contenu généré par l’IA peut être incorrect.">
            <a:extLst>
              <a:ext uri="{FF2B5EF4-FFF2-40B4-BE49-F238E27FC236}">
                <a16:creationId xmlns:a16="http://schemas.microsoft.com/office/drawing/2014/main" id="{64A7F24C-9CD8-B6E1-CF23-8912067165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730" y="279000"/>
            <a:ext cx="1063853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C406E3-A5AF-8B0A-23DA-01871C7D9613}"/>
              </a:ext>
            </a:extLst>
          </p:cNvPr>
          <p:cNvSpPr txBox="1"/>
          <p:nvPr/>
        </p:nvSpPr>
        <p:spPr>
          <a:xfrm>
            <a:off x="2609088" y="6217920"/>
            <a:ext cx="8461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sommet des Grosses Grues (massif de l'Estérel).</a:t>
            </a: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arbre, plante&#10;&#10;Le contenu généré par l’IA peut être incorrect.">
            <a:extLst>
              <a:ext uri="{FF2B5EF4-FFF2-40B4-BE49-F238E27FC236}">
                <a16:creationId xmlns:a16="http://schemas.microsoft.com/office/drawing/2014/main" id="{7D119981-D617-EECA-63FD-8C01DE139F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7798" y="279000"/>
            <a:ext cx="8643098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666CFF-0DDE-BA08-089E-41807D483D0C}"/>
              </a:ext>
            </a:extLst>
          </p:cNvPr>
          <p:cNvSpPr txBox="1"/>
          <p:nvPr/>
        </p:nvSpPr>
        <p:spPr>
          <a:xfrm>
            <a:off x="585216" y="2694432"/>
            <a:ext cx="27066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Panneaux indicateurs des sentiers de randonnée au col Notre-Dame.</a:t>
            </a: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arbre&#10;&#10;Le contenu généré par l’IA peut être incorrect.">
            <a:extLst>
              <a:ext uri="{FF2B5EF4-FFF2-40B4-BE49-F238E27FC236}">
                <a16:creationId xmlns:a16="http://schemas.microsoft.com/office/drawing/2014/main" id="{E45B70C1-E7EE-5E79-B978-BC8601AEDA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717" y="279000"/>
            <a:ext cx="8717848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F7D6BC-B9EB-39B5-F1E9-FF2B4981522A}"/>
              </a:ext>
            </a:extLst>
          </p:cNvPr>
          <p:cNvSpPr txBox="1"/>
          <p:nvPr/>
        </p:nvSpPr>
        <p:spPr>
          <a:xfrm>
            <a:off x="9288565" y="2804160"/>
            <a:ext cx="29992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route de la corniche d'Or et la voie ferrée vues depuis le belvédère du Trayas ; à l'arrière-plan la pointe de l'Esquillon.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eau&#10;&#10;Le contenu généré par l’IA peut être incorrect.">
            <a:extLst>
              <a:ext uri="{FF2B5EF4-FFF2-40B4-BE49-F238E27FC236}">
                <a16:creationId xmlns:a16="http://schemas.microsoft.com/office/drawing/2014/main" id="{F2C3EBF4-B70D-87AB-3907-356841DFC4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088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5F7E96-76E5-7145-C750-3897102FE33C}"/>
              </a:ext>
            </a:extLst>
          </p:cNvPr>
          <p:cNvSpPr txBox="1"/>
          <p:nvPr/>
        </p:nvSpPr>
        <p:spPr>
          <a:xfrm>
            <a:off x="231648" y="3429000"/>
            <a:ext cx="3243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port de la Rague et le viaduc ferroviaire.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embarcation&#10;&#10;Le contenu généré par l’IA peut être incorrect.">
            <a:extLst>
              <a:ext uri="{FF2B5EF4-FFF2-40B4-BE49-F238E27FC236}">
                <a16:creationId xmlns:a16="http://schemas.microsoft.com/office/drawing/2014/main" id="{984F492F-49CB-87ED-3AAA-084801EBA0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896" y="279000"/>
            <a:ext cx="952065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D0A6C9F-586C-5DE5-D8B6-7DAF6F7CE0C4}"/>
              </a:ext>
            </a:extLst>
          </p:cNvPr>
          <p:cNvSpPr txBox="1"/>
          <p:nvPr/>
        </p:nvSpPr>
        <p:spPr>
          <a:xfrm>
            <a:off x="10044554" y="3023616"/>
            <a:ext cx="2147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port de Théoule-sur-Mer.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yage, arbre&#10;&#10;Le contenu généré par l’IA peut être incorrect.">
            <a:extLst>
              <a:ext uri="{FF2B5EF4-FFF2-40B4-BE49-F238E27FC236}">
                <a16:creationId xmlns:a16="http://schemas.microsoft.com/office/drawing/2014/main" id="{9BE12D1B-C6D5-57B9-946D-C8AD04F661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594000"/>
            <a:ext cx="11340000" cy="567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BAC912-1B8F-11F3-C8D5-66354F31AF90}"/>
              </a:ext>
            </a:extLst>
          </p:cNvPr>
          <p:cNvSpPr txBox="1"/>
          <p:nvPr/>
        </p:nvSpPr>
        <p:spPr>
          <a:xfrm>
            <a:off x="4993177" y="5802335"/>
            <a:ext cx="8351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Port-la-Galère.</a:t>
            </a: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marina&#10;&#10;Le contenu généré par l’IA peut être incorrect.">
            <a:extLst>
              <a:ext uri="{FF2B5EF4-FFF2-40B4-BE49-F238E27FC236}">
                <a16:creationId xmlns:a16="http://schemas.microsoft.com/office/drawing/2014/main" id="{8C2B0D44-DFCA-A9C6-2B77-2E705D8CEB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1048" y="279000"/>
            <a:ext cx="952065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481DF9-F841-E4C7-FE8A-9607555FD53F}"/>
              </a:ext>
            </a:extLst>
          </p:cNvPr>
          <p:cNvSpPr txBox="1"/>
          <p:nvPr/>
        </p:nvSpPr>
        <p:spPr>
          <a:xfrm>
            <a:off x="170688" y="3230880"/>
            <a:ext cx="2316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port de plaisance de La </a:t>
            </a:r>
            <a:r>
              <a:rPr lang="fr-FR" sz="2400" b="1" dirty="0" err="1"/>
              <a:t>Figueirette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plante&#10;&#10;Le contenu généré par l’IA peut être incorrect.">
            <a:extLst>
              <a:ext uri="{FF2B5EF4-FFF2-40B4-BE49-F238E27FC236}">
                <a16:creationId xmlns:a16="http://schemas.microsoft.com/office/drawing/2014/main" id="{283688FA-782B-6A11-8FDF-4B4A3CB28D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647" y="279000"/>
            <a:ext cx="841094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3E41D4-112C-D60A-D4FA-80920A84A702}"/>
              </a:ext>
            </a:extLst>
          </p:cNvPr>
          <p:cNvSpPr txBox="1"/>
          <p:nvPr/>
        </p:nvSpPr>
        <p:spPr>
          <a:xfrm>
            <a:off x="9014593" y="2560416"/>
            <a:ext cx="298233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plage, difficilement accessible, de la pointe de l'Aiguille et l'arche naturelle dite "grotte de Gardanne"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Véhicule terrestre, voiture&#10;&#10;Le contenu généré par l’IA peut être incorrect.">
            <a:extLst>
              <a:ext uri="{FF2B5EF4-FFF2-40B4-BE49-F238E27FC236}">
                <a16:creationId xmlns:a16="http://schemas.microsoft.com/office/drawing/2014/main" id="{4B902724-077A-68CF-2790-EF24AF2715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7456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5D0FB4-A66E-2975-7731-28F0A4826410}"/>
              </a:ext>
            </a:extLst>
          </p:cNvPr>
          <p:cNvSpPr txBox="1"/>
          <p:nvPr/>
        </p:nvSpPr>
        <p:spPr>
          <a:xfrm>
            <a:off x="768096" y="3013501"/>
            <a:ext cx="2633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gare de Théoule-sur-Mer.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iste, Ferroviaire, train&#10;&#10;Le contenu généré par l’IA peut être incorrect.">
            <a:extLst>
              <a:ext uri="{FF2B5EF4-FFF2-40B4-BE49-F238E27FC236}">
                <a16:creationId xmlns:a16="http://schemas.microsoft.com/office/drawing/2014/main" id="{B2094812-F173-4E51-4010-B6901861A8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96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96DA72-143E-11F9-088F-FC94AE0DA134}"/>
              </a:ext>
            </a:extLst>
          </p:cNvPr>
          <p:cNvSpPr txBox="1"/>
          <p:nvPr/>
        </p:nvSpPr>
        <p:spPr>
          <a:xfrm>
            <a:off x="8863296" y="3084576"/>
            <a:ext cx="3145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 TGV traversant le viaduc de la Rague.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3BD009C4-5116-DED2-3AB5-B068AD601F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7456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E78F14-BFA6-A250-5B60-1A33228DD58B}"/>
              </a:ext>
            </a:extLst>
          </p:cNvPr>
          <p:cNvSpPr txBox="1"/>
          <p:nvPr/>
        </p:nvSpPr>
        <p:spPr>
          <a:xfrm>
            <a:off x="390144" y="3608832"/>
            <a:ext cx="316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viaduc ferroviaire de la Rague.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montagne&#10;&#10;Le contenu généré par l’IA peut être incorrect.">
            <a:extLst>
              <a:ext uri="{FF2B5EF4-FFF2-40B4-BE49-F238E27FC236}">
                <a16:creationId xmlns:a16="http://schemas.microsoft.com/office/drawing/2014/main" id="{44BE49D4-E48A-717B-609B-6BA5DD31AB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024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316493-95FF-E136-C23F-1F821B9A0BCF}"/>
              </a:ext>
            </a:extLst>
          </p:cNvPr>
          <p:cNvSpPr txBox="1"/>
          <p:nvPr/>
        </p:nvSpPr>
        <p:spPr>
          <a:xfrm>
            <a:off x="8973024" y="3429000"/>
            <a:ext cx="2926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voie ferrée vue depuis le belvédère du Trayas.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montagne, ciel&#10;&#10;Le contenu généré par l’IA peut être incorrect.">
            <a:extLst>
              <a:ext uri="{FF2B5EF4-FFF2-40B4-BE49-F238E27FC236}">
                <a16:creationId xmlns:a16="http://schemas.microsoft.com/office/drawing/2014/main" id="{DA55FE7D-07C7-524B-8EBA-239B9399B8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8796" y="279000"/>
            <a:ext cx="988693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7011CF-A018-6CAA-B462-26DE4D279181}"/>
              </a:ext>
            </a:extLst>
          </p:cNvPr>
          <p:cNvSpPr txBox="1"/>
          <p:nvPr/>
        </p:nvSpPr>
        <p:spPr>
          <a:xfrm>
            <a:off x="416273" y="2731008"/>
            <a:ext cx="17303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Théoule vers 1910 (carte postale ND Photo).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tatue, pierre&#10;&#10;Le contenu généré par l’IA peut être incorrect.">
            <a:extLst>
              <a:ext uri="{FF2B5EF4-FFF2-40B4-BE49-F238E27FC236}">
                <a16:creationId xmlns:a16="http://schemas.microsoft.com/office/drawing/2014/main" id="{44BD37E5-199D-B823-9E71-48723D3E21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669" y="189000"/>
            <a:ext cx="4858484" cy="6480000"/>
          </a:xfrm>
          <a:prstGeom prst="ellipse">
            <a:avLst/>
          </a:prstGeom>
          <a:ln w="63500" cap="rnd">
            <a:solidFill>
              <a:schemeClr val="accent4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B56F7B-4AD1-C1CC-CA65-3BD05ED043E0}"/>
              </a:ext>
            </a:extLst>
          </p:cNvPr>
          <p:cNvSpPr txBox="1"/>
          <p:nvPr/>
        </p:nvSpPr>
        <p:spPr>
          <a:xfrm>
            <a:off x="4379934" y="189000"/>
            <a:ext cx="26136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monument aux morts.</a:t>
            </a:r>
          </a:p>
        </p:txBody>
      </p:sp>
      <p:pic>
        <p:nvPicPr>
          <p:cNvPr id="6" name="Image 5" descr="Une image contenant plein air, ciel, grave, cimetière&#10;&#10;Le contenu généré par l’IA peut être incorrect.">
            <a:extLst>
              <a:ext uri="{FF2B5EF4-FFF2-40B4-BE49-F238E27FC236}">
                <a16:creationId xmlns:a16="http://schemas.microsoft.com/office/drawing/2014/main" id="{2A6D20F3-EDB1-E970-78F6-80E693E134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0849" y="189000"/>
            <a:ext cx="4858477" cy="648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B5CB679-6AAE-D865-F00D-3E621C66F51D}"/>
              </a:ext>
            </a:extLst>
          </p:cNvPr>
          <p:cNvSpPr txBox="1"/>
          <p:nvPr/>
        </p:nvSpPr>
        <p:spPr>
          <a:xfrm>
            <a:off x="5311152" y="4180344"/>
            <a:ext cx="20040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Croix de Lorraine érigée en souvenir du débarquement du 16 août 1944.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grave, texte, plante&#10;&#10;Le contenu généré par l’IA peut être incorrect.">
            <a:extLst>
              <a:ext uri="{FF2B5EF4-FFF2-40B4-BE49-F238E27FC236}">
                <a16:creationId xmlns:a16="http://schemas.microsoft.com/office/drawing/2014/main" id="{5DFA0899-DEC0-FE11-ADBB-076F67F429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861" y="189000"/>
            <a:ext cx="4858477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D22ED1-F397-6249-C3D3-DDA9EEA9AA62}"/>
              </a:ext>
            </a:extLst>
          </p:cNvPr>
          <p:cNvSpPr txBox="1"/>
          <p:nvPr/>
        </p:nvSpPr>
        <p:spPr>
          <a:xfrm>
            <a:off x="8814816" y="2950464"/>
            <a:ext cx="3108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Plaque commémorative en mémoire des morts du Groupe Naval d'Assaut.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personne, drapeau&#10;&#10;Le contenu généré par l’IA peut être incorrect.">
            <a:extLst>
              <a:ext uri="{FF2B5EF4-FFF2-40B4-BE49-F238E27FC236}">
                <a16:creationId xmlns:a16="http://schemas.microsoft.com/office/drawing/2014/main" id="{931B6C27-7A89-0165-8C85-23C0CA14F6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0176" y="225000"/>
            <a:ext cx="9582084" cy="640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BDEEBF-A37F-F9D1-24EC-F724B2B091A9}"/>
              </a:ext>
            </a:extLst>
          </p:cNvPr>
          <p:cNvSpPr txBox="1"/>
          <p:nvPr/>
        </p:nvSpPr>
        <p:spPr>
          <a:xfrm>
            <a:off x="134112" y="2682240"/>
            <a:ext cx="19507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Cérémonie commémorative du débarquement en 2012 (USS Mount Whitney).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plein air, homme, habits&#10;&#10;Le contenu généré par l’IA peut être incorrect.">
            <a:extLst>
              <a:ext uri="{FF2B5EF4-FFF2-40B4-BE49-F238E27FC236}">
                <a16:creationId xmlns:a16="http://schemas.microsoft.com/office/drawing/2014/main" id="{033EA221-0703-A9E6-2529-3B63C8B19F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858" y="279000"/>
            <a:ext cx="945369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35149C-2C70-AC35-3B12-FFF4C057A522}"/>
              </a:ext>
            </a:extLst>
          </p:cNvPr>
          <p:cNvSpPr txBox="1"/>
          <p:nvPr/>
        </p:nvSpPr>
        <p:spPr>
          <a:xfrm>
            <a:off x="9855552" y="2474976"/>
            <a:ext cx="2080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Cérémonie commémorative du débarquement en 2017 (marins américains).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628186-E4F4-589D-A1EC-65ED58BA40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ulpture, arbre&#10;&#10;Le contenu généré par l’IA peut être incorrect.">
            <a:extLst>
              <a:ext uri="{FF2B5EF4-FFF2-40B4-BE49-F238E27FC236}">
                <a16:creationId xmlns:a16="http://schemas.microsoft.com/office/drawing/2014/main" id="{F3A71B29-2640-95D7-3203-395C80FDE1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541" y="189000"/>
            <a:ext cx="485848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6C66AC4-C019-A39C-B363-52BB88B051DF}"/>
              </a:ext>
            </a:extLst>
          </p:cNvPr>
          <p:cNvSpPr txBox="1"/>
          <p:nvPr/>
        </p:nvSpPr>
        <p:spPr>
          <a:xfrm>
            <a:off x="5900928" y="1170432"/>
            <a:ext cx="62910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Lorient Vous A Présenté </a:t>
            </a:r>
            <a:r>
              <a:rPr lang="fr-FR" sz="2800" b="1" dirty="0" err="1">
                <a:solidFill>
                  <a:srgbClr val="FFFF00"/>
                </a:solidFill>
              </a:rPr>
              <a:t>Théoule</a:t>
            </a:r>
            <a:r>
              <a:rPr lang="fr-FR" sz="2800" b="1" dirty="0">
                <a:solidFill>
                  <a:srgbClr val="FFFF00"/>
                </a:solidFill>
              </a:rPr>
              <a:t> Sur Mer  -Alpes Maritimes -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0FE7944-6A3D-A812-28EF-70BBEEC8B1D0}"/>
              </a:ext>
            </a:extLst>
          </p:cNvPr>
          <p:cNvSpPr txBox="1"/>
          <p:nvPr/>
        </p:nvSpPr>
        <p:spPr>
          <a:xfrm>
            <a:off x="5900928" y="3340608"/>
            <a:ext cx="6181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55C67E0-B902-97DC-8748-020B6FDF9A2B}"/>
              </a:ext>
            </a:extLst>
          </p:cNvPr>
          <p:cNvSpPr txBox="1"/>
          <p:nvPr/>
        </p:nvSpPr>
        <p:spPr>
          <a:xfrm>
            <a:off x="7766304" y="4791456"/>
            <a:ext cx="4315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59124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365</Words>
  <Application>Microsoft Office PowerPoint</Application>
  <PresentationFormat>Grand écran</PresentationFormat>
  <Paragraphs>36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2025-02-28T10:54:19Z</dcterms:created>
  <dcterms:modified xsi:type="dcterms:W3CDTF">2025-03-27T08:52:14Z</dcterms:modified>
</cp:coreProperties>
</file>