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6" r:id="rId3"/>
    <p:sldId id="287" r:id="rId4"/>
    <p:sldId id="271" r:id="rId5"/>
    <p:sldId id="272" r:id="rId6"/>
    <p:sldId id="270" r:id="rId7"/>
    <p:sldId id="269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68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664" autoAdjust="0"/>
    <p:restoredTop sz="94660"/>
  </p:normalViewPr>
  <p:slideViewPr>
    <p:cSldViewPr snapToGrid="0">
      <p:cViewPr varScale="1">
        <p:scale>
          <a:sx n="63" d="100"/>
          <a:sy n="63" d="100"/>
        </p:scale>
        <p:origin x="17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E1369-FEFE-477A-B39C-22A6BE73CF6E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05BFF-745A-4DB3-8CAD-0395D7EB0D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372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05BFF-745A-4DB3-8CAD-0395D7EB0D3A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508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arbre&#10;&#10;Le contenu généré par l’IA peut être incorrect.">
            <a:extLst>
              <a:ext uri="{FF2B5EF4-FFF2-40B4-BE49-F238E27FC236}">
                <a16:creationId xmlns:a16="http://schemas.microsoft.com/office/drawing/2014/main" id="{547006B6-D5EA-5C83-E248-3AB3C4541A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69000"/>
            <a:ext cx="9183601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47ADEE-76F5-9D56-63ED-18076478178D}"/>
              </a:ext>
            </a:extLst>
          </p:cNvPr>
          <p:cNvSpPr txBox="1"/>
          <p:nvPr/>
        </p:nvSpPr>
        <p:spPr>
          <a:xfrm>
            <a:off x="1431289" y="1261717"/>
            <a:ext cx="9329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err="1">
                <a:solidFill>
                  <a:schemeClr val="bg1"/>
                </a:solidFill>
              </a:rPr>
              <a:t>Levezou</a:t>
            </a:r>
            <a:r>
              <a:rPr lang="fr-FR" sz="3600" b="1" dirty="0">
                <a:solidFill>
                  <a:schemeClr val="bg1"/>
                </a:solidFill>
              </a:rPr>
              <a:t> Et Pont De </a:t>
            </a:r>
            <a:r>
              <a:rPr lang="fr-FR" sz="3600" b="1" dirty="0" err="1">
                <a:solidFill>
                  <a:schemeClr val="bg1"/>
                </a:solidFill>
              </a:rPr>
              <a:t>Salars</a:t>
            </a:r>
            <a:r>
              <a:rPr lang="fr-FR" sz="3600" b="1" dirty="0">
                <a:solidFill>
                  <a:schemeClr val="bg1"/>
                </a:solidFill>
              </a:rPr>
              <a:t> Aveyron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524CCB9-AA92-7FAC-6B43-0BE369C4E2B0}"/>
              </a:ext>
            </a:extLst>
          </p:cNvPr>
          <p:cNvSpPr txBox="1"/>
          <p:nvPr/>
        </p:nvSpPr>
        <p:spPr>
          <a:xfrm>
            <a:off x="9936480" y="4949952"/>
            <a:ext cx="2438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UN AMOUR EN AVEYRON Gilles SABY.wav"/>
          </p:stSnd>
        </p:sndAc>
      </p:transition>
    </mc:Choice>
    <mc:Fallback xmlns="">
      <p:transition spd="slow">
        <p:sndAc>
          <p:stSnd loop="1">
            <p:snd r:embed="rId4" name="UN AMOUR EN AVEYRON Gilles SAB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7911FE-87BE-D4FA-9A75-E44614285A1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B5413E-1603-DE88-C164-774991D03356}"/>
              </a:ext>
            </a:extLst>
          </p:cNvPr>
          <p:cNvSpPr txBox="1"/>
          <p:nvPr/>
        </p:nvSpPr>
        <p:spPr>
          <a:xfrm>
            <a:off x="5401056" y="1536174"/>
            <a:ext cx="67909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Pont-de-Salars [</a:t>
            </a:r>
            <a:r>
              <a:rPr lang="fr-FR" sz="2400" b="1" dirty="0" err="1">
                <a:solidFill>
                  <a:srgbClr val="FFFF00"/>
                </a:solidFill>
              </a:rPr>
              <a:t>pɔ</a:t>
            </a:r>
            <a:r>
              <a:rPr lang="fr-FR" sz="2400" b="1" dirty="0">
                <a:solidFill>
                  <a:srgbClr val="FFFF00"/>
                </a:solidFill>
              </a:rPr>
              <a:t>̃ </a:t>
            </a:r>
            <a:r>
              <a:rPr lang="fr-FR" sz="2400" b="1" dirty="0" err="1">
                <a:solidFill>
                  <a:srgbClr val="FFFF00"/>
                </a:solidFill>
              </a:rPr>
              <a:t>də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salaʁ</a:t>
            </a:r>
            <a:r>
              <a:rPr lang="fr-FR" sz="2400" b="1" dirty="0">
                <a:solidFill>
                  <a:srgbClr val="FFFF00"/>
                </a:solidFill>
              </a:rPr>
              <a:t>] est une commune française, située dans le département de l'Aveyron en région Occitanie. Elle fait donc partie de l'ancienne province du Rouergue.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patrimoine architectural de la commune comprend deux immeubles protégés au titre des monuments historiques : le pont de Saint-Georges de Camboulas, inscrit en 1978, et l'église Saint-Georges, inscrite en 1987.</a:t>
            </a:r>
          </a:p>
        </p:txBody>
      </p:sp>
      <p:pic>
        <p:nvPicPr>
          <p:cNvPr id="9" name="Image 8" descr="Une image contenant plein air, arbre, herbe, eau&#10;&#10;Le contenu généré par l’IA peut être incorrect.">
            <a:extLst>
              <a:ext uri="{FF2B5EF4-FFF2-40B4-BE49-F238E27FC236}">
                <a16:creationId xmlns:a16="http://schemas.microsoft.com/office/drawing/2014/main" id="{298A727E-E1C9-AA6B-7A6A-AB1F87896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62" y="938022"/>
            <a:ext cx="4762500" cy="47625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50A36AF-DEA3-587E-95C0-14DBE4E941CA}"/>
              </a:ext>
            </a:extLst>
          </p:cNvPr>
          <p:cNvSpPr/>
          <p:nvPr/>
        </p:nvSpPr>
        <p:spPr>
          <a:xfrm>
            <a:off x="85344" y="0"/>
            <a:ext cx="12106656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 Lévézou se situe au sud du Massif central et y constitue un ensemble individualisé entre les monts de Lacaune, le Larzac et l'Aubrac. Il est situé en plein cœur du département de l'Aveyron.</a:t>
            </a:r>
          </a:p>
          <a:p>
            <a:pPr algn="ctr"/>
            <a:endParaRPr lang="fr-FR" sz="4000" b="1" dirty="0">
              <a:solidFill>
                <a:srgbClr val="FFFF00"/>
              </a:solidFill>
            </a:endParaRP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Le Lévézou est délimité à l'ouest par la rivière du Viaur, au nord par le massif des </a:t>
            </a:r>
            <a:r>
              <a:rPr lang="fr-FR" sz="4000" b="1" dirty="0" err="1">
                <a:solidFill>
                  <a:srgbClr val="FFFF00"/>
                </a:solidFill>
              </a:rPr>
              <a:t>Palanges</a:t>
            </a:r>
            <a:r>
              <a:rPr lang="fr-FR" sz="4000" b="1" dirty="0">
                <a:solidFill>
                  <a:srgbClr val="FFFF00"/>
                </a:solidFill>
              </a:rPr>
              <a:t> dont le point culminant est le </a:t>
            </a:r>
            <a:r>
              <a:rPr lang="fr-FR" sz="4000" b="1" dirty="0" err="1">
                <a:solidFill>
                  <a:srgbClr val="FFFF00"/>
                </a:solidFill>
              </a:rPr>
              <a:t>puech</a:t>
            </a:r>
            <a:r>
              <a:rPr lang="fr-FR" sz="4000" b="1" dirty="0">
                <a:solidFill>
                  <a:srgbClr val="FFFF00"/>
                </a:solidFill>
              </a:rPr>
              <a:t> </a:t>
            </a:r>
            <a:r>
              <a:rPr lang="fr-FR" sz="4000" b="1" dirty="0" err="1">
                <a:solidFill>
                  <a:srgbClr val="FFFF00"/>
                </a:solidFill>
              </a:rPr>
              <a:t>del</a:t>
            </a:r>
            <a:r>
              <a:rPr lang="fr-FR" sz="4000" b="1" dirty="0">
                <a:solidFill>
                  <a:srgbClr val="FFFF00"/>
                </a:solidFill>
              </a:rPr>
              <a:t> Pal à 1 155 mètres d'altitude, à l'est par la rivière </a:t>
            </a:r>
            <a:r>
              <a:rPr lang="fr-FR" sz="4000" b="1" dirty="0" err="1">
                <a:solidFill>
                  <a:srgbClr val="FFFF00"/>
                </a:solidFill>
              </a:rPr>
              <a:t>Muze</a:t>
            </a:r>
            <a:r>
              <a:rPr lang="fr-FR" sz="4000" b="1" dirty="0">
                <a:solidFill>
                  <a:srgbClr val="FFFF00"/>
                </a:solidFill>
              </a:rPr>
              <a:t>, et au sud par la rivière du Tarn. Le Lévézou est la région intermédiaire entre Rodez et Millau.</a:t>
            </a:r>
          </a:p>
        </p:txBody>
      </p:sp>
    </p:spTree>
    <p:extLst>
      <p:ext uri="{BB962C8B-B14F-4D97-AF65-F5344CB8AC3E}">
        <p14:creationId xmlns:p14="http://schemas.microsoft.com/office/powerpoint/2010/main" val="340070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DD5A0DAF-86E7-32F4-F5C6-1BADD7D0B3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447301"/>
            <a:ext cx="11304000" cy="56873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09CD25-7F02-1B94-65B2-84B095827FBF}"/>
              </a:ext>
            </a:extLst>
          </p:cNvPr>
          <p:cNvSpPr txBox="1"/>
          <p:nvPr/>
        </p:nvSpPr>
        <p:spPr>
          <a:xfrm>
            <a:off x="1450848" y="6193293"/>
            <a:ext cx="10297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Pont Saint-Georges de Camboulas sur le Viaur, dit pont de la messe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Réserve natuelle, végétation&#10;&#10;Le contenu généré par l’IA peut être incorrect.">
            <a:extLst>
              <a:ext uri="{FF2B5EF4-FFF2-40B4-BE49-F238E27FC236}">
                <a16:creationId xmlns:a16="http://schemas.microsoft.com/office/drawing/2014/main" id="{B5C3374F-F2EF-85CF-E3BB-3EE4B0CE96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2ABA6E-E220-B913-101D-553E2792C7C6}"/>
              </a:ext>
            </a:extLst>
          </p:cNvPr>
          <p:cNvSpPr txBox="1"/>
          <p:nvPr/>
        </p:nvSpPr>
        <p:spPr>
          <a:xfrm>
            <a:off x="2938272" y="369000"/>
            <a:ext cx="676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 Saint-Georges de Camboulas sur le Viaur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48C30A8A-89AF-CA9E-7B6E-CC5B4DB76C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8592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D21891-6D8F-79CB-3F8F-847CC3CCAB3C}"/>
              </a:ext>
            </a:extLst>
          </p:cNvPr>
          <p:cNvSpPr txBox="1"/>
          <p:nvPr/>
        </p:nvSpPr>
        <p:spPr>
          <a:xfrm>
            <a:off x="9578592" y="3109875"/>
            <a:ext cx="247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Notre-Dame de </a:t>
            </a:r>
            <a:r>
              <a:rPr lang="fr-FR" sz="2400" b="1" dirty="0" err="1">
                <a:solidFill>
                  <a:schemeClr val="bg1"/>
                </a:solidFill>
              </a:rPr>
              <a:t>Salars</a:t>
            </a:r>
            <a:r>
              <a:rPr lang="fr-FR" sz="2400" b="1" dirty="0">
                <a:solidFill>
                  <a:schemeClr val="bg1"/>
                </a:solidFill>
              </a:rPr>
              <a:t> à Pont-de-Salars dans l'Aveyron.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arbre&#10;&#10;Le contenu généré par l’IA peut être incorrect.">
            <a:extLst>
              <a:ext uri="{FF2B5EF4-FFF2-40B4-BE49-F238E27FC236}">
                <a16:creationId xmlns:a16="http://schemas.microsoft.com/office/drawing/2014/main" id="{3B92634B-F348-CA29-EDB4-1BB03D0793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8723" y="279000"/>
            <a:ext cx="945371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F3D3B3-F077-E89F-C801-C598DE304410}"/>
              </a:ext>
            </a:extLst>
          </p:cNvPr>
          <p:cNvSpPr txBox="1"/>
          <p:nvPr/>
        </p:nvSpPr>
        <p:spPr>
          <a:xfrm>
            <a:off x="267731" y="3444240"/>
            <a:ext cx="1840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Église de Pont-de-Salars, Aveyron, France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Le contenu généré par l’IA peut être incorrect.">
            <a:extLst>
              <a:ext uri="{FF2B5EF4-FFF2-40B4-BE49-F238E27FC236}">
                <a16:creationId xmlns:a16="http://schemas.microsoft.com/office/drawing/2014/main" id="{DBFBC056-5400-FC47-E72F-04B224DFE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2768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23DBF7-690D-A66B-9277-EB9BFFD09935}"/>
              </a:ext>
            </a:extLst>
          </p:cNvPr>
          <p:cNvSpPr txBox="1"/>
          <p:nvPr/>
        </p:nvSpPr>
        <p:spPr>
          <a:xfrm>
            <a:off x="9732768" y="3828288"/>
            <a:ext cx="2828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du Lévézou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zone rurale&#10;&#10;Le contenu généré par l’IA peut être incorrect.">
            <a:extLst>
              <a:ext uri="{FF2B5EF4-FFF2-40B4-BE49-F238E27FC236}">
                <a16:creationId xmlns:a16="http://schemas.microsoft.com/office/drawing/2014/main" id="{22595BC6-C913-50C5-52C0-BAC81A661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876960"/>
            <a:ext cx="11016000" cy="510408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25B465-C767-AB01-0AF5-67C89C653547}"/>
              </a:ext>
            </a:extLst>
          </p:cNvPr>
          <p:cNvSpPr txBox="1"/>
          <p:nvPr/>
        </p:nvSpPr>
        <p:spPr>
          <a:xfrm>
            <a:off x="4535424" y="5970649"/>
            <a:ext cx="752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Bergerie sur le Lévézou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herbe, ciel&#10;&#10;Le contenu généré par l’IA peut être incorrect.">
            <a:extLst>
              <a:ext uri="{FF2B5EF4-FFF2-40B4-BE49-F238E27FC236}">
                <a16:creationId xmlns:a16="http://schemas.microsoft.com/office/drawing/2014/main" id="{6C4C6A47-AC71-B694-FD97-18DFB440AB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97" y="369000"/>
            <a:ext cx="10921006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44797E-60C3-0DD3-A363-327698CF6F69}"/>
              </a:ext>
            </a:extLst>
          </p:cNvPr>
          <p:cNvSpPr txBox="1"/>
          <p:nvPr/>
        </p:nvSpPr>
        <p:spPr>
          <a:xfrm>
            <a:off x="4486656" y="6027335"/>
            <a:ext cx="5657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Vaches sur le Lévézou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ciel&#10;&#10;Le contenu généré par l’IA peut être incorrect.">
            <a:extLst>
              <a:ext uri="{FF2B5EF4-FFF2-40B4-BE49-F238E27FC236}">
                <a16:creationId xmlns:a16="http://schemas.microsoft.com/office/drawing/2014/main" id="{1AD9A154-327A-A07F-229C-0DF0D3D9C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40" y="369000"/>
            <a:ext cx="11051919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B8ECCD-88E0-69DF-7F3B-A7C5F55396E7}"/>
              </a:ext>
            </a:extLst>
          </p:cNvPr>
          <p:cNvSpPr txBox="1"/>
          <p:nvPr/>
        </p:nvSpPr>
        <p:spPr>
          <a:xfrm>
            <a:off x="4413504" y="369000"/>
            <a:ext cx="7961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plateau du Lévézou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95CF7BD2-8239-AAC3-AF69-816FEE79A8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73" y="855000"/>
            <a:ext cx="10876053" cy="51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ED0A2E-38C4-2828-D6A9-7AF53A08358E}"/>
              </a:ext>
            </a:extLst>
          </p:cNvPr>
          <p:cNvSpPr txBox="1"/>
          <p:nvPr/>
        </p:nvSpPr>
        <p:spPr>
          <a:xfrm>
            <a:off x="4340352" y="6003000"/>
            <a:ext cx="927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À gauche, le mont Seigne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80FE8255-1C5E-2D59-F534-9756EE19A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544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3B4C8D-CFD9-DCE1-2368-393702B190D9}"/>
              </a:ext>
            </a:extLst>
          </p:cNvPr>
          <p:cNvSpPr txBox="1"/>
          <p:nvPr/>
        </p:nvSpPr>
        <p:spPr>
          <a:xfrm>
            <a:off x="304800" y="3550921"/>
            <a:ext cx="270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Sapinière sur le Lévézou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aysage&#10;&#10;Le contenu généré par l’IA peut être incorrect.">
            <a:extLst>
              <a:ext uri="{FF2B5EF4-FFF2-40B4-BE49-F238E27FC236}">
                <a16:creationId xmlns:a16="http://schemas.microsoft.com/office/drawing/2014/main" id="{79E0E447-AB43-D34C-0034-690F9AA9C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539" y="253551"/>
            <a:ext cx="11108922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0C4CA6-3777-B056-CE73-EE26EC1241D6}"/>
              </a:ext>
            </a:extLst>
          </p:cNvPr>
          <p:cNvSpPr txBox="1"/>
          <p:nvPr/>
        </p:nvSpPr>
        <p:spPr>
          <a:xfrm>
            <a:off x="4681728" y="5911886"/>
            <a:ext cx="498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 Pareloup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ulin à vent, ciel, herbe&#10;&#10;Le contenu généré par l’IA peut être incorrect.">
            <a:extLst>
              <a:ext uri="{FF2B5EF4-FFF2-40B4-BE49-F238E27FC236}">
                <a16:creationId xmlns:a16="http://schemas.microsoft.com/office/drawing/2014/main" id="{7B9C5294-193F-1CCD-90F4-9DE891FC8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4752" y="369000"/>
            <a:ext cx="8160000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33C6EA-B812-974F-BB3E-07EB86471E4F}"/>
              </a:ext>
            </a:extLst>
          </p:cNvPr>
          <p:cNvSpPr txBox="1"/>
          <p:nvPr/>
        </p:nvSpPr>
        <p:spPr>
          <a:xfrm>
            <a:off x="9436608" y="3560064"/>
            <a:ext cx="2670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Éoliennes dans les monts du Lévézou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Le contenu généré par l’IA peut être incorrect.">
            <a:extLst>
              <a:ext uri="{FF2B5EF4-FFF2-40B4-BE49-F238E27FC236}">
                <a16:creationId xmlns:a16="http://schemas.microsoft.com/office/drawing/2014/main" id="{85F8DBF7-A602-E3D8-D12D-1A7A14802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8CFD25-A558-981C-9576-8864866D949E}"/>
              </a:ext>
            </a:extLst>
          </p:cNvPr>
          <p:cNvSpPr txBox="1"/>
          <p:nvPr/>
        </p:nvSpPr>
        <p:spPr>
          <a:xfrm>
            <a:off x="219456" y="3694176"/>
            <a:ext cx="2170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Paysage du Lévézou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zone rurale&#10;&#10;Le contenu généré par l’IA peut être incorrect.">
            <a:extLst>
              <a:ext uri="{FF2B5EF4-FFF2-40B4-BE49-F238E27FC236}">
                <a16:creationId xmlns:a16="http://schemas.microsoft.com/office/drawing/2014/main" id="{6C390693-16CF-09BB-26DD-B7A1316AD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698" y="963000"/>
            <a:ext cx="10644604" cy="493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4E2DC8-3A11-7BE3-69F5-6D96CCE59E14}"/>
              </a:ext>
            </a:extLst>
          </p:cNvPr>
          <p:cNvSpPr txBox="1"/>
          <p:nvPr/>
        </p:nvSpPr>
        <p:spPr>
          <a:xfrm>
            <a:off x="4693920" y="5846232"/>
            <a:ext cx="9838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Bergerie sur le Lévézou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Le contenu généré par l’IA peut être incorrect.">
            <a:extLst>
              <a:ext uri="{FF2B5EF4-FFF2-40B4-BE49-F238E27FC236}">
                <a16:creationId xmlns:a16="http://schemas.microsoft.com/office/drawing/2014/main" id="{D807C36D-1E93-01A8-C4D1-AAB166D2ED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1616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2EDB26-B588-E2E8-ABFE-B933D4341C58}"/>
              </a:ext>
            </a:extLst>
          </p:cNvPr>
          <p:cNvSpPr txBox="1"/>
          <p:nvPr/>
        </p:nvSpPr>
        <p:spPr>
          <a:xfrm>
            <a:off x="9881616" y="2837687"/>
            <a:ext cx="2310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Barrage du Pont-de-Salars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20FEA1C4-111C-749F-A2F5-16BF8504F6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000" y="603000"/>
            <a:ext cx="7536000" cy="565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F2592E-1547-C37A-331A-B879F9E12D49}"/>
              </a:ext>
            </a:extLst>
          </p:cNvPr>
          <p:cNvSpPr txBox="1"/>
          <p:nvPr/>
        </p:nvSpPr>
        <p:spPr>
          <a:xfrm>
            <a:off x="2006256" y="141335"/>
            <a:ext cx="5254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barrage vu depuis le nord.</a:t>
            </a: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679D2144-91B1-74E8-A4BA-451B687356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952" y="637224"/>
            <a:ext cx="7104000" cy="53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411FE4-ADC7-5EF3-6C8F-5E775A979791}"/>
              </a:ext>
            </a:extLst>
          </p:cNvPr>
          <p:cNvSpPr txBox="1"/>
          <p:nvPr/>
        </p:nvSpPr>
        <p:spPr>
          <a:xfrm>
            <a:off x="560832" y="3429000"/>
            <a:ext cx="218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 depuis la berge occidentale du lac.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9F354651-BE8E-D1D4-B884-7352B8EA75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936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661DD3-0D16-5014-CBA9-E859EA7C45DA}"/>
              </a:ext>
            </a:extLst>
          </p:cNvPr>
          <p:cNvSpPr txBox="1"/>
          <p:nvPr/>
        </p:nvSpPr>
        <p:spPr>
          <a:xfrm>
            <a:off x="9387840" y="3779520"/>
            <a:ext cx="2657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 depuis la berge orientale du lac.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arbre, eau&#10;&#10;Le contenu généré par l’IA peut être incorrect.">
            <a:extLst>
              <a:ext uri="{FF2B5EF4-FFF2-40B4-BE49-F238E27FC236}">
                <a16:creationId xmlns:a16="http://schemas.microsoft.com/office/drawing/2014/main" id="{074F7642-4EAF-6446-E365-592334752B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6" y="189000"/>
            <a:ext cx="485848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F49898-6886-BE3E-0ABE-B1442C00D090}"/>
              </a:ext>
            </a:extLst>
          </p:cNvPr>
          <p:cNvSpPr txBox="1"/>
          <p:nvPr/>
        </p:nvSpPr>
        <p:spPr>
          <a:xfrm>
            <a:off x="512064" y="3742944"/>
            <a:ext cx="3349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Viaur juste à l'aval du barrage.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hotographie aérienne, Vue plongeante&#10;&#10;Le contenu généré par l’IA peut être incorrect.">
            <a:extLst>
              <a:ext uri="{FF2B5EF4-FFF2-40B4-BE49-F238E27FC236}">
                <a16:creationId xmlns:a16="http://schemas.microsoft.com/office/drawing/2014/main" id="{AF61F258-536C-AF32-2783-BADD0188C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282" y="607838"/>
            <a:ext cx="4464000" cy="297965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B2DCC7-31FB-E019-EAB1-93E727478289}"/>
              </a:ext>
            </a:extLst>
          </p:cNvPr>
          <p:cNvSpPr txBox="1"/>
          <p:nvPr/>
        </p:nvSpPr>
        <p:spPr>
          <a:xfrm>
            <a:off x="4250436" y="4123837"/>
            <a:ext cx="4962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Lévézou, </a:t>
            </a:r>
          </a:p>
        </p:txBody>
      </p:sp>
      <p:pic>
        <p:nvPicPr>
          <p:cNvPr id="6" name="Image 5" descr="Une image contenant herbe, plein air, nature, arbre&#10;&#10;Le contenu généré par l’IA peut être incorrect.">
            <a:extLst>
              <a:ext uri="{FF2B5EF4-FFF2-40B4-BE49-F238E27FC236}">
                <a16:creationId xmlns:a16="http://schemas.microsoft.com/office/drawing/2014/main" id="{BB90F96F-9778-56DF-6FCF-1CC4C6EB28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6580" y="3270504"/>
            <a:ext cx="4572000" cy="3048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B5BD1EE0-F7D5-5F12-1729-20E4C4DD36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776" y="3538729"/>
            <a:ext cx="7236000" cy="28944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nature, eau&#10;&#10;Le contenu généré par l’IA peut être incorrect.">
            <a:extLst>
              <a:ext uri="{FF2B5EF4-FFF2-40B4-BE49-F238E27FC236}">
                <a16:creationId xmlns:a16="http://schemas.microsoft.com/office/drawing/2014/main" id="{00CB367C-E869-4C37-D8EB-EF82C48C61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8353" y="367271"/>
            <a:ext cx="7408553" cy="2952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E9C124E-DC02-6A1A-B4DD-BF6E0CD18D14}"/>
              </a:ext>
            </a:extLst>
          </p:cNvPr>
          <p:cNvSpPr txBox="1"/>
          <p:nvPr/>
        </p:nvSpPr>
        <p:spPr>
          <a:xfrm>
            <a:off x="8144406" y="3953256"/>
            <a:ext cx="4535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Pont – De -</a:t>
            </a:r>
            <a:r>
              <a:rPr lang="fr-FR" sz="4000" b="1" dirty="0" err="1">
                <a:solidFill>
                  <a:schemeClr val="bg1"/>
                </a:solidFill>
              </a:rPr>
              <a:t>Salars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ciel&#10;&#10;Le contenu généré par l’IA peut être incorrect.">
            <a:extLst>
              <a:ext uri="{FF2B5EF4-FFF2-40B4-BE49-F238E27FC236}">
                <a16:creationId xmlns:a16="http://schemas.microsoft.com/office/drawing/2014/main" id="{2B54DC20-0DD6-A0AE-4573-F3B65F6BB1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550" y="560904"/>
            <a:ext cx="4320000" cy="304020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horloge&#10;&#10;Le contenu généré par l’IA peut être incorrect.">
            <a:extLst>
              <a:ext uri="{FF2B5EF4-FFF2-40B4-BE49-F238E27FC236}">
                <a16:creationId xmlns:a16="http://schemas.microsoft.com/office/drawing/2014/main" id="{6FA962BB-7F98-AAD8-9442-424F173424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0450" y="3197352"/>
            <a:ext cx="4752000" cy="316602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ABD998-4EF3-0AD5-EB8B-0C7B033EDF1E}"/>
              </a:ext>
            </a:extLst>
          </p:cNvPr>
          <p:cNvSpPr txBox="1"/>
          <p:nvPr/>
        </p:nvSpPr>
        <p:spPr>
          <a:xfrm>
            <a:off x="1962912" y="3962400"/>
            <a:ext cx="6242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Pont – De - </a:t>
            </a:r>
            <a:r>
              <a:rPr lang="fr-FR" sz="4000" b="1" dirty="0" err="1">
                <a:solidFill>
                  <a:schemeClr val="bg1"/>
                </a:solidFill>
              </a:rPr>
              <a:t>Salars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ciel&#10;&#10;Le contenu généré par l’IA peut être incorrect.">
            <a:extLst>
              <a:ext uri="{FF2B5EF4-FFF2-40B4-BE49-F238E27FC236}">
                <a16:creationId xmlns:a16="http://schemas.microsoft.com/office/drawing/2014/main" id="{87F4AC43-B318-4FB3-C027-65A2B7BAD2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931" y="3282696"/>
            <a:ext cx="4320000" cy="30402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A9580BA5-9534-814B-F7CC-58BCA1F1E50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4069" y="560040"/>
            <a:ext cx="4464000" cy="299088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2D2960-0333-0A80-3FDD-091146DD1375}"/>
              </a:ext>
            </a:extLst>
          </p:cNvPr>
          <p:cNvSpPr txBox="1"/>
          <p:nvPr/>
        </p:nvSpPr>
        <p:spPr>
          <a:xfrm>
            <a:off x="5693664" y="4279017"/>
            <a:ext cx="602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Pont – De – </a:t>
            </a:r>
            <a:r>
              <a:rPr lang="fr-FR" sz="4000" b="1" dirty="0" err="1">
                <a:solidFill>
                  <a:schemeClr val="bg1"/>
                </a:solidFill>
              </a:rPr>
              <a:t>Salars</a:t>
            </a:r>
            <a:r>
              <a:rPr lang="fr-FR" sz="40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lac, eau, ciel&#10;&#10;Le contenu généré par l’IA peut être incorrect.">
            <a:extLst>
              <a:ext uri="{FF2B5EF4-FFF2-40B4-BE49-F238E27FC236}">
                <a16:creationId xmlns:a16="http://schemas.microsoft.com/office/drawing/2014/main" id="{5A10F979-92E4-7C59-2237-859FAC5CB0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0008" y="3402925"/>
            <a:ext cx="4555932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D228A6F-6538-6190-2DD8-4A634A28170C}"/>
              </a:ext>
            </a:extLst>
          </p:cNvPr>
          <p:cNvSpPr txBox="1"/>
          <p:nvPr/>
        </p:nvSpPr>
        <p:spPr>
          <a:xfrm>
            <a:off x="3866364" y="3984270"/>
            <a:ext cx="50627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Lévézou</a:t>
            </a:r>
          </a:p>
        </p:txBody>
      </p:sp>
      <p:pic>
        <p:nvPicPr>
          <p:cNvPr id="12" name="Image 11" descr="Une image contenant plein air, arbre, rive, nature&#10;&#10;Le contenu généré par l’IA peut être incorrect.">
            <a:extLst>
              <a:ext uri="{FF2B5EF4-FFF2-40B4-BE49-F238E27FC236}">
                <a16:creationId xmlns:a16="http://schemas.microsoft.com/office/drawing/2014/main" id="{11B3C968-CCE0-133B-5773-7C6638197A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40" y="210156"/>
            <a:ext cx="7290000" cy="2916000"/>
          </a:xfrm>
          <a:prstGeom prst="rect">
            <a:avLst/>
          </a:prstGeom>
          <a:ln w="38100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86EA17B6-8C88-8EF7-162C-C768638862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204" y="3186554"/>
            <a:ext cx="4788000" cy="310023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 9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FF9C9B98-F3BE-FAFE-4D12-BF747D58BC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4538" y="511650"/>
            <a:ext cx="4788000" cy="310023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C5EBCE04-F7D1-F6B0-CFFD-E624DFAA3DB9}"/>
              </a:ext>
            </a:extLst>
          </p:cNvPr>
          <p:cNvSpPr txBox="1"/>
          <p:nvPr/>
        </p:nvSpPr>
        <p:spPr>
          <a:xfrm>
            <a:off x="6006146" y="4104695"/>
            <a:ext cx="5961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Pont De </a:t>
            </a:r>
            <a:r>
              <a:rPr lang="fr-FR" sz="3600" b="1" dirty="0" err="1">
                <a:solidFill>
                  <a:srgbClr val="FFFF00"/>
                </a:solidFill>
              </a:rPr>
              <a:t>Salars</a:t>
            </a:r>
            <a:endParaRPr lang="fr-F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>
            <a:extLst>
              <a:ext uri="{FF2B5EF4-FFF2-40B4-BE49-F238E27FC236}">
                <a16:creationId xmlns:a16="http://schemas.microsoft.com/office/drawing/2014/main" id="{7BCBD057-AE26-FE3C-C362-F229B280F821}"/>
              </a:ext>
            </a:extLst>
          </p:cNvPr>
          <p:cNvSpPr txBox="1"/>
          <p:nvPr/>
        </p:nvSpPr>
        <p:spPr>
          <a:xfrm>
            <a:off x="3450336" y="3939155"/>
            <a:ext cx="4242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Pont-de-Salars</a:t>
            </a:r>
          </a:p>
        </p:txBody>
      </p:sp>
      <p:pic>
        <p:nvPicPr>
          <p:cNvPr id="13" name="Image 12" descr="Une image contenant plein air, ciel, bâtiment, rue&#10;&#10;Le contenu généré par l’IA peut être incorrect.">
            <a:extLst>
              <a:ext uri="{FF2B5EF4-FFF2-40B4-BE49-F238E27FC236}">
                <a16:creationId xmlns:a16="http://schemas.microsoft.com/office/drawing/2014/main" id="{1F1DA57E-AF3C-37E2-4810-E6EDAC0B86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354" y="528715"/>
            <a:ext cx="4644000" cy="3030210"/>
          </a:xfrm>
          <a:prstGeom prst="rect">
            <a:avLst/>
          </a:prstGeom>
          <a:ln w="2286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Image 14" descr="Une image contenant plein air, bâtiment, voie, ciel&#10;&#10;Le contenu généré par l’IA peut être incorrect.">
            <a:extLst>
              <a:ext uri="{FF2B5EF4-FFF2-40B4-BE49-F238E27FC236}">
                <a16:creationId xmlns:a16="http://schemas.microsoft.com/office/drawing/2014/main" id="{DFB6458D-40AD-1417-7AA2-DD0346A77E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648" y="2814455"/>
            <a:ext cx="4656000" cy="34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plein air, scène, bâtiment, ciel&#10;&#10;Le contenu généré par l’IA peut être incorrect.">
            <a:extLst>
              <a:ext uri="{FF2B5EF4-FFF2-40B4-BE49-F238E27FC236}">
                <a16:creationId xmlns:a16="http://schemas.microsoft.com/office/drawing/2014/main" id="{7EF90D28-D8F6-FF57-BE51-2372C89CE5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78" y="3307080"/>
            <a:ext cx="4644000" cy="3024405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 11" descr="Une image contenant Lieux sacrés, intérieur, Paroisse, cathédrale&#10;&#10;Le contenu généré par l’IA peut être incorrect.">
            <a:extLst>
              <a:ext uri="{FF2B5EF4-FFF2-40B4-BE49-F238E27FC236}">
                <a16:creationId xmlns:a16="http://schemas.microsoft.com/office/drawing/2014/main" id="{70595D94-DEE8-8325-D642-BEEA3EC117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222" y="504009"/>
            <a:ext cx="4716000" cy="3071295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lipart, Graphique, symbole, illustration&#10;&#10;Le contenu généré par l’IA peut être incorrect.">
            <a:extLst>
              <a:ext uri="{FF2B5EF4-FFF2-40B4-BE49-F238E27FC236}">
                <a16:creationId xmlns:a16="http://schemas.microsoft.com/office/drawing/2014/main" id="{84365E20-F92E-5B35-22E5-F2E41CF1F4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475989"/>
            <a:ext cx="5580000" cy="613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14D1FF-048B-EBCB-8CFE-E24F91FD6693}"/>
              </a:ext>
            </a:extLst>
          </p:cNvPr>
          <p:cNvSpPr txBox="1"/>
          <p:nvPr/>
        </p:nvSpPr>
        <p:spPr>
          <a:xfrm>
            <a:off x="4145280" y="5961888"/>
            <a:ext cx="701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Blason de la commune de Pont-de-Salars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337C6FB-213D-6109-CF04-4D8830A8FC82}"/>
              </a:ext>
            </a:extLst>
          </p:cNvPr>
          <p:cNvSpPr txBox="1"/>
          <p:nvPr/>
        </p:nvSpPr>
        <p:spPr>
          <a:xfrm>
            <a:off x="6266688" y="975360"/>
            <a:ext cx="5580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r>
              <a:rPr lang="fr-FR" sz="2800" b="1" dirty="0">
                <a:solidFill>
                  <a:schemeClr val="bg1"/>
                </a:solidFill>
              </a:rPr>
              <a:t>  Lorient Vous A Présenté Lévézou –Pont –De </a:t>
            </a:r>
            <a:r>
              <a:rPr lang="fr-FR" sz="2800" b="1" dirty="0" err="1">
                <a:solidFill>
                  <a:schemeClr val="bg1"/>
                </a:solidFill>
              </a:rPr>
              <a:t>Salars</a:t>
            </a:r>
            <a:r>
              <a:rPr lang="fr-FR" sz="2800" b="1" dirty="0">
                <a:solidFill>
                  <a:schemeClr val="bg1"/>
                </a:solidFill>
              </a:rPr>
              <a:t>   -L’Aveyron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7165B2-4A36-DE9E-91A3-5DCAC03F5B3A}"/>
              </a:ext>
            </a:extLst>
          </p:cNvPr>
          <p:cNvSpPr txBox="1"/>
          <p:nvPr/>
        </p:nvSpPr>
        <p:spPr>
          <a:xfrm>
            <a:off x="6412992" y="3283379"/>
            <a:ext cx="61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176C89E-DEDF-F796-F714-27D063FA4F15}"/>
              </a:ext>
            </a:extLst>
          </p:cNvPr>
          <p:cNvSpPr txBox="1"/>
          <p:nvPr/>
        </p:nvSpPr>
        <p:spPr>
          <a:xfrm>
            <a:off x="8095488" y="4407579"/>
            <a:ext cx="4714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345</Words>
  <Application>Microsoft Office PowerPoint</Application>
  <PresentationFormat>Grand écran</PresentationFormat>
  <Paragraphs>39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2025-03-23T07:44:49Z</dcterms:modified>
</cp:coreProperties>
</file>