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0" r:id="rId3"/>
    <p:sldId id="256" r:id="rId4"/>
    <p:sldId id="257" r:id="rId5"/>
    <p:sldId id="259" r:id="rId6"/>
    <p:sldId id="273" r:id="rId7"/>
    <p:sldId id="260" r:id="rId8"/>
    <p:sldId id="261" r:id="rId9"/>
    <p:sldId id="272" r:id="rId10"/>
    <p:sldId id="262" r:id="rId11"/>
    <p:sldId id="263" r:id="rId12"/>
    <p:sldId id="281" r:id="rId13"/>
    <p:sldId id="264" r:id="rId14"/>
    <p:sldId id="265" r:id="rId15"/>
    <p:sldId id="266" r:id="rId16"/>
    <p:sldId id="274" r:id="rId17"/>
    <p:sldId id="267" r:id="rId18"/>
    <p:sldId id="268" r:id="rId19"/>
    <p:sldId id="275" r:id="rId20"/>
    <p:sldId id="269" r:id="rId21"/>
    <p:sldId id="271" r:id="rId22"/>
    <p:sldId id="276" r:id="rId23"/>
    <p:sldId id="277" r:id="rId24"/>
    <p:sldId id="278" r:id="rId25"/>
    <p:sldId id="279" r:id="rId26"/>
    <p:sldId id="270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23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C7789F-695C-9EC5-5F7D-6DC7CE3FB7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5AADD02-5CD7-2600-F8EC-DA9E1D9F1B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CD72D5-39BE-B450-D423-341185162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09E906-E486-EED2-9E2E-C59D13485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D132F4-98D7-F9B0-B7EB-93AAACB0A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04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8104D5-C4C1-A41E-D654-06B149E9A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46A6C0C-5FF9-8A22-212C-027D52DB51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D87BEB6-0AEE-84CF-9EF4-54651EE80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68565D-C8C4-83BD-FC03-EF492A110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7DFE18-7C64-8415-887D-8BD666D16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72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E827E3-38AA-6347-0016-12543D1AE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DA9C6B-8351-8077-B2F5-040E2AD26C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3C2251-A45D-2B11-1FB7-9B125880C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F33BD-F2FB-8048-5966-BBD2A3EFD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873A907-3A9B-3574-A795-D05EEFD41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5454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A76A5F-6A5A-2AAE-0F74-874513441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3973DF-DF24-CD14-ABCF-58B3477C43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C6FA970-F438-1423-54AA-BEF5637127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654060D-8FC4-E7C6-E88F-430B4581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4099F60-5E45-CCDA-A4A8-80585FF6E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9086F6D-0544-554F-FA30-8E1773B4A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413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C68AD1-9AEF-39FD-A8EC-93AD0311A2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A7A4C0-8019-D8E7-C050-676C1D0E12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883A336-71C6-0A24-3F0D-D52B2C4776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710C235-8013-D9EF-9EDF-6595EC0AFD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B5D2004-0591-C9B1-B874-72950D17BF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9FE1FDB-6726-B049-FA8E-E1C1ABC230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59B75EC-C981-F7F7-461F-9564907E1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35CDB39-4C57-A9D6-AF30-CE4C1629E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935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4FD41-E4FC-FC88-5B50-7BAF2F30C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F487E1-90B8-EDA7-003B-EA7F8AF61D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48F00AC-B57E-A109-DE25-78F899CFD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17340E3-3441-29AE-22DA-58950FBC9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153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FC4257B-383C-0E4C-1D44-6BD61F5C2F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CF1D73-9DB7-9826-74CC-F134ED038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39DF313-6E77-04DC-69E1-7731D7C1D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1267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980E15-99DA-1ADD-5631-AAA82069DD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2C22B3-03C1-29FB-BC3F-51333C67F4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6CC1015-6087-1C8D-AD5E-50EF68D45C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2C0476-5BE7-94D8-D132-D9DA9AD3B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5B276A-DE1E-F1FE-CA9F-769454DD4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CE8BB1-31C5-E99E-ED2C-F13DABAB29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430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89C910-02D2-C977-3F81-72D4F4CD9E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DDAD957-B888-776C-251A-E3DD4ABB8B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997828F-940E-CEE6-9D54-A46AE9CD19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348819D-EC31-2BCB-44C7-B84524D2D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7A72E19-2192-25D2-B75C-F2B6B84D4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B5DA630-4BE9-570B-622A-477F861FC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58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3EC27D-CBD9-ECFA-0753-2AFFBAB34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D08F05-739C-6E4D-CC1B-8F710196FE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BC3AA4-2E13-0F61-59AA-B73E2FC5D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86A70C-9D95-1A11-EEC3-697E8806F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AF72CD2-6D78-71E2-D0D2-E6B2A0BEE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290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A00AF2A-507B-31A2-9F34-80AB576F44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ED385D7-0118-128D-52B4-CD01CCA424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F7801D-BEC2-D1D4-87A9-C40F123CF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8B0E429-CB75-0EF2-C5DE-04784F83B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DB96A7-C736-FCEB-3325-C831EA2DAB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8922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94A755D-C558-923C-60D7-4B3DC877D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A20BF1-76CE-96DF-5253-39A7304C29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17FF4F-B25C-2E09-2692-94FD9BE68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D8768-5003-40D9-A58B-6C67854CB325}" type="datetimeFigureOut">
              <a:rPr lang="fr-FR" smtClean="0"/>
              <a:t>21/03/2025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F2E39E-2C2E-6C8E-E644-6ED414618C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785C34-7B50-623F-D409-FD39A5E02C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987193-BB27-48E5-9E5C-27CC9F390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88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676F47C-917C-CF54-68CE-6423A2B657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917" y="279000"/>
            <a:ext cx="1170816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AA7A79-76B0-2BD2-DFCD-4E83FB271C9B}"/>
              </a:ext>
            </a:extLst>
          </p:cNvPr>
          <p:cNvSpPr txBox="1"/>
          <p:nvPr/>
        </p:nvSpPr>
        <p:spPr>
          <a:xfrm>
            <a:off x="3981188" y="5319709"/>
            <a:ext cx="530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Tumulus Saint Michel et la Chapelle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3CD296-5222-3D46-48A8-E3CB2A409BC4}"/>
              </a:ext>
            </a:extLst>
          </p:cNvPr>
          <p:cNvSpPr/>
          <p:nvPr/>
        </p:nvSpPr>
        <p:spPr>
          <a:xfrm>
            <a:off x="3402767" y="2398427"/>
            <a:ext cx="543119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Carnac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Mystérieux site de</a:t>
            </a:r>
          </a:p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mégalithes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1034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  <p:sndAc>
          <p:stSnd loop="1">
            <p:snd r:embed="rId2" name="Gilles servat  - Je dors en Bretagne ce soir.wav"/>
          </p:stSnd>
        </p:sndAc>
      </p:transition>
    </mc:Choice>
    <mc:Fallback>
      <p:transition spd="slow" advClick="0" advTm="9000">
        <p:fade/>
        <p:sndAc>
          <p:stSnd loop="1">
            <p:snd r:embed="rId2" name="Gilles servat  - Je dors en Bretagne ce soi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077B8D-823A-8C88-5E1C-68CA025396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659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30A3B03-511D-1B64-71DE-003EC68077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225" y="639000"/>
            <a:ext cx="744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EB33FB-16B6-9419-1FAD-A518793EBB52}"/>
              </a:ext>
            </a:extLst>
          </p:cNvPr>
          <p:cNvSpPr txBox="1"/>
          <p:nvPr/>
        </p:nvSpPr>
        <p:spPr>
          <a:xfrm>
            <a:off x="1511263" y="6219000"/>
            <a:ext cx="6923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Maison des mégalithes et le cinéma - CARNAC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04B4B41-E634-B190-EED7-80D6795E13F7}"/>
              </a:ext>
            </a:extLst>
          </p:cNvPr>
          <p:cNvSpPr txBox="1"/>
          <p:nvPr/>
        </p:nvSpPr>
        <p:spPr>
          <a:xfrm>
            <a:off x="8137365" y="302359"/>
            <a:ext cx="3954945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CARNAC et les mégalithes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dans le Sud du Morbihan en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Bretagne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Ensemble le plus fameux d’Europe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préservé.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Dressés depuis de millénaires des  pierres levées mystérieuses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Site proposé pour inscription au Patrimoine Mondial UNESCO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579 menhirs de 60cm à 6m de haut de nombreux alignements sur des kilomètres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Sites de Kermario – Kerlescan – Ménec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Dolmens et Tumulus</a:t>
            </a:r>
          </a:p>
          <a:p>
            <a:endParaRPr lang="fr-FR" sz="2000" b="1" i="1" dirty="0"/>
          </a:p>
        </p:txBody>
      </p:sp>
    </p:spTree>
    <p:extLst>
      <p:ext uri="{BB962C8B-B14F-4D97-AF65-F5344CB8AC3E}">
        <p14:creationId xmlns:p14="http://schemas.microsoft.com/office/powerpoint/2010/main" val="2602720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6CAF00-0109-DEDD-E51F-5C5B2FAEF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8103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A551A4-3218-4C29-8027-1834DF797FB6}"/>
              </a:ext>
            </a:extLst>
          </p:cNvPr>
          <p:cNvSpPr txBox="1"/>
          <p:nvPr/>
        </p:nvSpPr>
        <p:spPr>
          <a:xfrm>
            <a:off x="307298" y="2508554"/>
            <a:ext cx="28331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Alignements de Kermario</a:t>
            </a:r>
          </a:p>
          <a:p>
            <a:endParaRPr lang="fr-FR" sz="2400" b="1" i="1" dirty="0"/>
          </a:p>
          <a:p>
            <a:r>
              <a:rPr lang="fr-FR" sz="2400" b="1" i="1" dirty="0"/>
              <a:t> s’étire sur 1100m avec</a:t>
            </a:r>
          </a:p>
          <a:p>
            <a:r>
              <a:rPr lang="fr-FR" sz="2400" b="1" i="1" dirty="0"/>
              <a:t>Un dolmen et 10 lignes de pierres</a:t>
            </a:r>
          </a:p>
        </p:txBody>
      </p:sp>
    </p:spTree>
    <p:extLst>
      <p:ext uri="{BB962C8B-B14F-4D97-AF65-F5344CB8AC3E}">
        <p14:creationId xmlns:p14="http://schemas.microsoft.com/office/powerpoint/2010/main" val="1808244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407D556-BEFB-B090-582D-B112963A0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476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A8E7D3-AE2D-E350-1599-3F0EDC375636}"/>
              </a:ext>
            </a:extLst>
          </p:cNvPr>
          <p:cNvSpPr txBox="1"/>
          <p:nvPr/>
        </p:nvSpPr>
        <p:spPr>
          <a:xfrm>
            <a:off x="2870516" y="279000"/>
            <a:ext cx="4213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Chapelle de Saint Aubin</a:t>
            </a:r>
          </a:p>
        </p:txBody>
      </p:sp>
    </p:spTree>
    <p:extLst>
      <p:ext uri="{BB962C8B-B14F-4D97-AF65-F5344CB8AC3E}">
        <p14:creationId xmlns:p14="http://schemas.microsoft.com/office/powerpoint/2010/main" val="3999528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993BC82-20F9-553D-115C-E06142CC81B9}"/>
              </a:ext>
            </a:extLst>
          </p:cNvPr>
          <p:cNvSpPr txBox="1"/>
          <p:nvPr/>
        </p:nvSpPr>
        <p:spPr>
          <a:xfrm>
            <a:off x="220028" y="1275525"/>
            <a:ext cx="30994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Erection évaluée pendant le néolithique il y a 7000ans – proche de la baie de Quiberon</a:t>
            </a:r>
          </a:p>
          <a:p>
            <a:r>
              <a:rPr lang="fr-FR" sz="2400" b="1" i="1" dirty="0"/>
              <a:t>   les recherches d’archéologues et géophysiciens ont découvert : menhirs couchés et fours à cuisson.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2CCCE26-4610-5C06-840E-8F7E97DD8E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8567" y="639000"/>
            <a:ext cx="8373405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183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33E8AF-CD27-69A7-1F3C-8858255331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603" y="279000"/>
            <a:ext cx="1068079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CE09D4-28C3-D285-E348-B5CB6FD9411B}"/>
              </a:ext>
            </a:extLst>
          </p:cNvPr>
          <p:cNvSpPr txBox="1"/>
          <p:nvPr/>
        </p:nvSpPr>
        <p:spPr>
          <a:xfrm>
            <a:off x="4388520" y="6117335"/>
            <a:ext cx="47818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Fontaine de Saint Colomban</a:t>
            </a:r>
          </a:p>
        </p:txBody>
      </p:sp>
    </p:spTree>
    <p:extLst>
      <p:ext uri="{BB962C8B-B14F-4D97-AF65-F5344CB8AC3E}">
        <p14:creationId xmlns:p14="http://schemas.microsoft.com/office/powerpoint/2010/main" val="2892458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86D8CD-95EB-1CEF-9D4A-7405AE3F42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7962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8B665E-A930-4758-B1F1-174FD1F42495}"/>
              </a:ext>
            </a:extLst>
          </p:cNvPr>
          <p:cNvSpPr txBox="1"/>
          <p:nvPr/>
        </p:nvSpPr>
        <p:spPr>
          <a:xfrm>
            <a:off x="4437688" y="279000"/>
            <a:ext cx="487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chapelle de Saint Colomban</a:t>
            </a:r>
          </a:p>
        </p:txBody>
      </p:sp>
    </p:spTree>
    <p:extLst>
      <p:ext uri="{BB962C8B-B14F-4D97-AF65-F5344CB8AC3E}">
        <p14:creationId xmlns:p14="http://schemas.microsoft.com/office/powerpoint/2010/main" val="216647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1BBEE9-5886-7D61-3A96-F522498B8B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9285" y="430967"/>
            <a:ext cx="9513429" cy="599606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7179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5E5F69-FEF2-D173-15A9-CCBA1BE665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2F1F9A-2536-5113-A119-051514629829}"/>
              </a:ext>
            </a:extLst>
          </p:cNvPr>
          <p:cNvSpPr txBox="1"/>
          <p:nvPr/>
        </p:nvSpPr>
        <p:spPr>
          <a:xfrm>
            <a:off x="4654346" y="279000"/>
            <a:ext cx="4233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église de Saint Cornély</a:t>
            </a:r>
          </a:p>
        </p:txBody>
      </p:sp>
    </p:spTree>
    <p:extLst>
      <p:ext uri="{BB962C8B-B14F-4D97-AF65-F5344CB8AC3E}">
        <p14:creationId xmlns:p14="http://schemas.microsoft.com/office/powerpoint/2010/main" val="50312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55811F7-66FD-6D90-B0ED-0C4793A11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313" y="1629000"/>
            <a:ext cx="11737374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E5584E-0218-BF65-D689-D08CE3E2142C}"/>
              </a:ext>
            </a:extLst>
          </p:cNvPr>
          <p:cNvSpPr txBox="1"/>
          <p:nvPr/>
        </p:nvSpPr>
        <p:spPr>
          <a:xfrm>
            <a:off x="2304288" y="5179659"/>
            <a:ext cx="8264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Alignements du Menec, le plus important avec 1050 menhirs – 11 lignes dont le Géant du Ménec 4m haut</a:t>
            </a:r>
          </a:p>
        </p:txBody>
      </p:sp>
    </p:spTree>
    <p:extLst>
      <p:ext uri="{BB962C8B-B14F-4D97-AF65-F5344CB8AC3E}">
        <p14:creationId xmlns:p14="http://schemas.microsoft.com/office/powerpoint/2010/main" val="1166643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AB7544-9EE8-6031-A197-99A16B027C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0631" y="279000"/>
            <a:ext cx="4723517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0DC56E-1950-3D50-164D-78A7525B710F}"/>
              </a:ext>
            </a:extLst>
          </p:cNvPr>
          <p:cNvSpPr txBox="1"/>
          <p:nvPr/>
        </p:nvSpPr>
        <p:spPr>
          <a:xfrm>
            <a:off x="8004148" y="2246376"/>
            <a:ext cx="36875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Géant du Manio (Ménec)</a:t>
            </a:r>
          </a:p>
          <a:p>
            <a:endParaRPr lang="fr-FR" sz="2400" b="1" i="1" dirty="0"/>
          </a:p>
          <a:p>
            <a:r>
              <a:rPr lang="fr-FR" sz="2400" b="1" i="1" dirty="0"/>
              <a:t> monument Historique depuis 1900</a:t>
            </a:r>
          </a:p>
        </p:txBody>
      </p:sp>
    </p:spTree>
    <p:extLst>
      <p:ext uri="{BB962C8B-B14F-4D97-AF65-F5344CB8AC3E}">
        <p14:creationId xmlns:p14="http://schemas.microsoft.com/office/powerpoint/2010/main" val="4242812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CA2203-47D7-7FB6-184E-41B37EF7EE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2063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B408DF-0925-F776-BB4B-B79004CCEC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32" y="909000"/>
            <a:ext cx="11195136" cy="504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793AFD-6C3F-8088-FA1A-483502B75041}"/>
              </a:ext>
            </a:extLst>
          </p:cNvPr>
          <p:cNvSpPr txBox="1"/>
          <p:nvPr/>
        </p:nvSpPr>
        <p:spPr>
          <a:xfrm>
            <a:off x="3549270" y="6059614"/>
            <a:ext cx="7069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Tumulus Saint Michel et, la Chapelle</a:t>
            </a:r>
          </a:p>
        </p:txBody>
      </p:sp>
    </p:spTree>
    <p:extLst>
      <p:ext uri="{BB962C8B-B14F-4D97-AF65-F5344CB8AC3E}">
        <p14:creationId xmlns:p14="http://schemas.microsoft.com/office/powerpoint/2010/main" val="309627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9F3061-618F-166D-8853-BC891BF222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3653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24D11F-949B-1FE1-0946-E69E339AD504}"/>
              </a:ext>
            </a:extLst>
          </p:cNvPr>
          <p:cNvSpPr txBox="1"/>
          <p:nvPr/>
        </p:nvSpPr>
        <p:spPr>
          <a:xfrm>
            <a:off x="2178527" y="6116119"/>
            <a:ext cx="25633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plage de Ty Bihan</a:t>
            </a:r>
          </a:p>
        </p:txBody>
      </p:sp>
    </p:spTree>
    <p:extLst>
      <p:ext uri="{BB962C8B-B14F-4D97-AF65-F5344CB8AC3E}">
        <p14:creationId xmlns:p14="http://schemas.microsoft.com/office/powerpoint/2010/main" val="380660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E1A1BB0-482A-8767-55AA-07A9FBC5C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620" y="1002978"/>
            <a:ext cx="11220760" cy="45136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045156B-D702-D923-E0BE-713A74542D3C}"/>
              </a:ext>
            </a:extLst>
          </p:cNvPr>
          <p:cNvSpPr txBox="1"/>
          <p:nvPr/>
        </p:nvSpPr>
        <p:spPr>
          <a:xfrm>
            <a:off x="3077146" y="5624189"/>
            <a:ext cx="7590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Site touristique avec 800 000 visiteurs par an</a:t>
            </a:r>
          </a:p>
        </p:txBody>
      </p:sp>
    </p:spTree>
    <p:extLst>
      <p:ext uri="{BB962C8B-B14F-4D97-AF65-F5344CB8AC3E}">
        <p14:creationId xmlns:p14="http://schemas.microsoft.com/office/powerpoint/2010/main" val="78606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56D306-0B6B-AEA3-83AA-58782767F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9240" y="279000"/>
            <a:ext cx="851352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B4D4BE-FCA5-DD66-5F9D-C86695F81F35}"/>
              </a:ext>
            </a:extLst>
          </p:cNvPr>
          <p:cNvSpPr txBox="1"/>
          <p:nvPr/>
        </p:nvSpPr>
        <p:spPr>
          <a:xfrm>
            <a:off x="4511040" y="6214871"/>
            <a:ext cx="5035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plage de Saint Colomban</a:t>
            </a:r>
          </a:p>
        </p:txBody>
      </p:sp>
    </p:spTree>
    <p:extLst>
      <p:ext uri="{BB962C8B-B14F-4D97-AF65-F5344CB8AC3E}">
        <p14:creationId xmlns:p14="http://schemas.microsoft.com/office/powerpoint/2010/main" val="2509301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26A95F-88C1-8F86-D9E5-CCD6A6B0D8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262" y="1089000"/>
            <a:ext cx="11293475" cy="46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22CD41-E94E-7841-2834-76A7D23521E7}"/>
              </a:ext>
            </a:extLst>
          </p:cNvPr>
          <p:cNvSpPr txBox="1"/>
          <p:nvPr/>
        </p:nvSpPr>
        <p:spPr>
          <a:xfrm>
            <a:off x="3334212" y="5872347"/>
            <a:ext cx="8699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Pointe du Pô  - au fond, presqu’île de Quiberon</a:t>
            </a:r>
          </a:p>
        </p:txBody>
      </p:sp>
    </p:spTree>
    <p:extLst>
      <p:ext uri="{BB962C8B-B14F-4D97-AF65-F5344CB8AC3E}">
        <p14:creationId xmlns:p14="http://schemas.microsoft.com/office/powerpoint/2010/main" val="244795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530200B-1C39-3FCB-F508-6A2BF99E1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469588"/>
            <a:ext cx="1116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F98DED-C972-23EC-A538-E4C3E2B4C10B}"/>
              </a:ext>
            </a:extLst>
          </p:cNvPr>
          <p:cNvSpPr txBox="1"/>
          <p:nvPr/>
        </p:nvSpPr>
        <p:spPr>
          <a:xfrm>
            <a:off x="4764174" y="6037448"/>
            <a:ext cx="7150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Alignements de Kermario</a:t>
            </a:r>
          </a:p>
        </p:txBody>
      </p:sp>
    </p:spTree>
    <p:extLst>
      <p:ext uri="{BB962C8B-B14F-4D97-AF65-F5344CB8AC3E}">
        <p14:creationId xmlns:p14="http://schemas.microsoft.com/office/powerpoint/2010/main" val="2796627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AA6A28-48DA-4992-8E63-EFD55A4270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47" y="909000"/>
            <a:ext cx="11170906" cy="50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965A2D-E100-BF36-D002-A5C2E81555A5}"/>
              </a:ext>
            </a:extLst>
          </p:cNvPr>
          <p:cNvSpPr txBox="1"/>
          <p:nvPr/>
        </p:nvSpPr>
        <p:spPr>
          <a:xfrm>
            <a:off x="1267968" y="6012287"/>
            <a:ext cx="11689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 Anse du Pô – parcs ostréicoles, à marée basse – au fond : hameau du Pô</a:t>
            </a:r>
          </a:p>
        </p:txBody>
      </p:sp>
    </p:spTree>
    <p:extLst>
      <p:ext uri="{BB962C8B-B14F-4D97-AF65-F5344CB8AC3E}">
        <p14:creationId xmlns:p14="http://schemas.microsoft.com/office/powerpoint/2010/main" val="77695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4EB4BC3-3F39-6104-36E9-727DBCD6D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6984" y="241716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6A1ECF-B110-7CBB-469F-94DE97AFE665}"/>
              </a:ext>
            </a:extLst>
          </p:cNvPr>
          <p:cNvSpPr txBox="1"/>
          <p:nvPr/>
        </p:nvSpPr>
        <p:spPr>
          <a:xfrm>
            <a:off x="2267712" y="5218277"/>
            <a:ext cx="68049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</a:t>
            </a:r>
            <a:r>
              <a:rPr lang="fr-FR" sz="2000" b="1" i="1" dirty="0">
                <a:solidFill>
                  <a:schemeClr val="bg1"/>
                </a:solidFill>
              </a:rPr>
              <a:t>Vue sur CARNAC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depuis le tumulus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Saint Michel</a:t>
            </a:r>
          </a:p>
        </p:txBody>
      </p:sp>
    </p:spTree>
    <p:extLst>
      <p:ext uri="{BB962C8B-B14F-4D97-AF65-F5344CB8AC3E}">
        <p14:creationId xmlns:p14="http://schemas.microsoft.com/office/powerpoint/2010/main" val="732228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2614C8-581A-A7BE-7335-AB4834892D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0999" y="686688"/>
            <a:ext cx="8370001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6AAD6A-6CA9-5E82-627B-64DF456A256C}"/>
              </a:ext>
            </a:extLst>
          </p:cNvPr>
          <p:cNvSpPr txBox="1"/>
          <p:nvPr/>
        </p:nvSpPr>
        <p:spPr>
          <a:xfrm>
            <a:off x="4914774" y="5805023"/>
            <a:ext cx="42414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vue aérienne Carnac</a:t>
            </a:r>
          </a:p>
        </p:txBody>
      </p:sp>
    </p:spTree>
    <p:extLst>
      <p:ext uri="{BB962C8B-B14F-4D97-AF65-F5344CB8AC3E}">
        <p14:creationId xmlns:p14="http://schemas.microsoft.com/office/powerpoint/2010/main" val="1316321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95D04A-84B0-7EF6-B92C-EE0C4AA071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39000"/>
            <a:ext cx="8370000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831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A7AFBA-D90E-F541-27F1-C522572734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1312" y="279000"/>
            <a:ext cx="9429375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D102DD-15A2-CAF9-721E-7CBF8E02D789}"/>
              </a:ext>
            </a:extLst>
          </p:cNvPr>
          <p:cNvSpPr txBox="1"/>
          <p:nvPr/>
        </p:nvSpPr>
        <p:spPr>
          <a:xfrm>
            <a:off x="4319566" y="279000"/>
            <a:ext cx="4661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alignements de Kerlescan</a:t>
            </a:r>
          </a:p>
        </p:txBody>
      </p:sp>
    </p:spTree>
    <p:extLst>
      <p:ext uri="{BB962C8B-B14F-4D97-AF65-F5344CB8AC3E}">
        <p14:creationId xmlns:p14="http://schemas.microsoft.com/office/powerpoint/2010/main" val="3785491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3720CB-DAE4-E0EA-1D47-E99C1E9EC3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50576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A2A04D-D90F-498A-249F-2DA90063BB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175" y="279000"/>
            <a:ext cx="5727276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6860651-0111-7A6B-179C-3940DE18E71A}"/>
              </a:ext>
            </a:extLst>
          </p:cNvPr>
          <p:cNvSpPr txBox="1"/>
          <p:nvPr/>
        </p:nvSpPr>
        <p:spPr>
          <a:xfrm>
            <a:off x="7194357" y="434370"/>
            <a:ext cx="53400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Sur Une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Lorient Vous Présenté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Carnac </a:t>
            </a:r>
            <a:r>
              <a:rPr lang="fr-FR" sz="2400" b="1" dirty="0" err="1">
                <a:solidFill>
                  <a:srgbClr val="FFFF00"/>
                </a:solidFill>
              </a:rPr>
              <a:t>Mytérieux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SiteDeMégalithes</a:t>
            </a:r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999DD64-CDD2-2FD5-7038-F288F69376D9}"/>
              </a:ext>
            </a:extLst>
          </p:cNvPr>
          <p:cNvSpPr txBox="1"/>
          <p:nvPr/>
        </p:nvSpPr>
        <p:spPr>
          <a:xfrm>
            <a:off x="7237029" y="3429000"/>
            <a:ext cx="52547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                    Daniel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929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276</Words>
  <Application>Microsoft Office PowerPoint</Application>
  <PresentationFormat>Grand écran</PresentationFormat>
  <Paragraphs>63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13</cp:revision>
  <dcterms:created xsi:type="dcterms:W3CDTF">2025-03-19T18:59:24Z</dcterms:created>
  <dcterms:modified xsi:type="dcterms:W3CDTF">2025-03-21T09:54:23Z</dcterms:modified>
</cp:coreProperties>
</file>