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9" r:id="rId2"/>
    <p:sldId id="28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2" r:id="rId14"/>
    <p:sldId id="288" r:id="rId15"/>
    <p:sldId id="273" r:id="rId16"/>
    <p:sldId id="274" r:id="rId17"/>
    <p:sldId id="275" r:id="rId18"/>
    <p:sldId id="276" r:id="rId19"/>
    <p:sldId id="277" r:id="rId20"/>
    <p:sldId id="278" r:id="rId21"/>
    <p:sldId id="260" r:id="rId22"/>
    <p:sldId id="279" r:id="rId23"/>
    <p:sldId id="280" r:id="rId24"/>
    <p:sldId id="281" r:id="rId25"/>
    <p:sldId id="282" r:id="rId26"/>
    <p:sldId id="284" r:id="rId27"/>
    <p:sldId id="286" r:id="rId28"/>
    <p:sldId id="258" r:id="rId29"/>
    <p:sldId id="256" r:id="rId30"/>
    <p:sldId id="257" r:id="rId31"/>
    <p:sldId id="283" r:id="rId32"/>
    <p:sldId id="285" r:id="rId33"/>
    <p:sldId id="287" r:id="rId34"/>
    <p:sldId id="290" r:id="rId3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547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DAC6FB-165D-4A19-AD67-78398EFD0C4C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B5DF11-7103-408A-BFAD-06C85265A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3423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B5DF11-7103-408A-BFAD-06C85265A3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6889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4A62DB-E628-594D-DB58-1B8F804129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E512B7E-68C2-A1DC-A7EE-3D1CE33E30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91732D-2136-E094-A6B6-39E8D94AA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C0F3-5A7B-4494-8D43-78CB9DECABB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DA5D4F-9B5A-7B52-470D-B0D3281F2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F907D1-D796-C263-7372-058F287DB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D38C-8375-420A-B324-B37B47207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96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3D7B16-0F13-2CBC-9210-C8D273C62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7959822-9DA4-7DE8-57C0-43379C0860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5139A7A-936B-4E21-C635-43BECBE9C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C0F3-5A7B-4494-8D43-78CB9DECABB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CEEF75-DA03-EE83-17CF-FF314254D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19CEA0-211F-1CF6-2519-A11FB9617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D38C-8375-420A-B324-B37B47207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04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0A1454-D280-C00E-2261-88F6E432E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3581CD6-8752-0CA3-C684-326E2C5515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7A1A2C-02E9-FC0E-BD17-AA4D3CA3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C0F3-5A7B-4494-8D43-78CB9DECABB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9AA1D3-B704-BAE2-A643-287A35E4C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984A6D-7667-BA52-E880-A169EE869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D38C-8375-420A-B324-B37B47207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67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A3E3DD-FA22-9568-E090-A73A61F49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D6D392-EDC6-84C3-CBA0-3BCBB116C8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2F43482-15E7-83EE-821E-549FEF7F60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1F450F7-4AE7-AD5F-ED79-0138ADFDA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C0F3-5A7B-4494-8D43-78CB9DECABB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A0116A9-A22A-F868-86E5-9D2CC190F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92F2F57-760E-DB10-A76B-CD60CD7E4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D38C-8375-420A-B324-B37B47207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971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13C221-C276-6886-0663-4F6DED916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1C1CA25-1728-D14C-5C33-A4D093B120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1CBE8B3-D054-2F4E-1A80-C8C42DCE59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647F39C-A5EC-B233-B5D1-05D3920931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08D1D62-691C-791A-A8E9-795F5E12CB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9A771D8-8FA0-C4B3-08E5-0F0F5BB7F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C0F3-5A7B-4494-8D43-78CB9DECABB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37488B5-A2E9-A7C0-4BC2-5E924CFAA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1996C52-BBFE-CF1F-DC8C-10B1A9D0E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D38C-8375-420A-B324-B37B47207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07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4065F-3B2F-6709-5BB4-24B306628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594695F-0748-5948-A273-847626762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C0F3-5A7B-4494-8D43-78CB9DECABB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DF719AA-FDEE-9B2C-31FB-8C2FADFB5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91DFC74-B373-1B03-2110-2E71CDE1A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D38C-8375-420A-B324-B37B47207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97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0EB2FA6-C4AE-BD2A-1577-B0E995B06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C0F3-5A7B-4494-8D43-78CB9DECABB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E5F9701-8C66-DE27-C6A7-61D1F92B6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24EB1C6-4994-6621-C0EC-CAE824073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D38C-8375-420A-B324-B37B47207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30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8D1C8-0DEA-DBC2-409A-514EC1433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293E257-4489-0662-DBA9-F23DBC6EAB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D81721-DE61-1779-37C9-FBFC242BA3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00C27AF-3189-2BEC-C15E-6C1996D67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C0F3-5A7B-4494-8D43-78CB9DECABB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86666BD-4FCE-F307-FBFF-343F7A835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507C614-AC7F-90B0-5B5F-AD85834B5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D38C-8375-420A-B324-B37B47207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694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BB4E80-232A-E2C1-2533-1F011F682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274E977-D83F-D1CE-768E-AE06AF9B75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14DC83B-41A0-D7FE-5907-683E98D15F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6FC87D3-B50F-CDB0-3344-D8FFE98D9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C0F3-5A7B-4494-8D43-78CB9DECABB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7382EAF-D0ED-D271-2662-50D167AC1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AA581B4-E95D-8F56-2262-F87E35D19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D38C-8375-420A-B324-B37B47207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928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D15E53-A5B4-8BDC-E831-61FE7658B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63A2345-8932-D478-FEFA-77062BE776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D47A8D-813C-24F7-43EF-6CCA66CFD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C0F3-5A7B-4494-8D43-78CB9DECABB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46A184-16F4-C2DE-E3FE-D3A5AD373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D4CD90-B521-DCB6-88DE-65BC38BF1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D38C-8375-420A-B324-B37B47207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03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FF4A8E6-D5F7-5A2E-66E2-11038203A2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4CA61E5-22BF-A231-8FF5-B97C9BBE81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DB405C-F5B7-8323-2094-9A11087F1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C0F3-5A7B-4494-8D43-78CB9DECABB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5F62B7-67B0-F9D9-9944-C6FBEF6C5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C3300A-BC00-C957-0AC7-F8EEA0169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4D38C-8375-420A-B324-B37B47207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752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D2D498D-DB9D-BD43-541F-B8E1A73EE4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BEB614-E708-F784-C7AB-C95594207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013487-1E8C-F518-6D0A-E3D15BE2FB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5C0F3-5A7B-4494-8D43-78CB9DECABB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B58C3C-B919-7E29-77C5-268AFBBF56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B2A04B-3F65-58AF-BEC4-DB1A08C58F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4D38C-8375-420A-B324-B37B47207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3518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6E3410-2F95-DA25-6012-B27A85AE5F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4950" y="960856"/>
            <a:ext cx="99421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28E5C15-0ED2-A121-7911-7850EC7E3ADE}"/>
              </a:ext>
            </a:extLst>
          </p:cNvPr>
          <p:cNvSpPr txBox="1"/>
          <p:nvPr/>
        </p:nvSpPr>
        <p:spPr>
          <a:xfrm>
            <a:off x="4346246" y="960856"/>
            <a:ext cx="4005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/>
              <a:t> Phare de Carteret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41342C9-EB04-ED8C-B4C9-62995DCB2DE8}"/>
              </a:ext>
            </a:extLst>
          </p:cNvPr>
          <p:cNvSpPr/>
          <p:nvPr/>
        </p:nvSpPr>
        <p:spPr>
          <a:xfrm>
            <a:off x="749509" y="119921"/>
            <a:ext cx="105730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Côte Sauvage des Havres Normands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D964ECD-D487-546F-F148-CF92AD7876A7}"/>
              </a:ext>
            </a:extLst>
          </p:cNvPr>
          <p:cNvSpPr txBox="1"/>
          <p:nvPr/>
        </p:nvSpPr>
        <p:spPr>
          <a:xfrm>
            <a:off x="8905017" y="5340527"/>
            <a:ext cx="22898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PPS En Manuel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Merci</a:t>
            </a:r>
          </a:p>
        </p:txBody>
      </p:sp>
    </p:spTree>
    <p:extLst>
      <p:ext uri="{BB962C8B-B14F-4D97-AF65-F5344CB8AC3E}">
        <p14:creationId xmlns:p14="http://schemas.microsoft.com/office/powerpoint/2010/main" val="294099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  <p:sndAc>
          <p:stSnd loop="1">
            <p:snd r:embed="rId2" name="Shallow - A Star is Born (CELLO &amp; PIANO).wav"/>
          </p:stSnd>
        </p:sndAc>
      </p:transition>
    </mc:Choice>
    <mc:Fallback xmlns="">
      <p:transition spd="slow">
        <p:fade/>
        <p:sndAc>
          <p:stSnd loop="1">
            <p:snd r:embed="rId4" name="Shallow - A Star is Born (CELLO &amp; PIAN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6BA3F07-BDB7-467A-2038-03E6D6BAF153}"/>
              </a:ext>
            </a:extLst>
          </p:cNvPr>
          <p:cNvSpPr txBox="1"/>
          <p:nvPr/>
        </p:nvSpPr>
        <p:spPr>
          <a:xfrm>
            <a:off x="1389088" y="328385"/>
            <a:ext cx="941382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Découverte insolite de la Côte Sauvage des Havres – en Normandie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entre le Cap de GRANVILLE et celui de CARTERET, le long du littoral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Sur la côte Ouest du Cotentin, sur 80km, succession de dunes et de baies protégées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de ports  côtiers naturels, bancs de sable, marais dans lesquels la mer s’invite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selon les marées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Plusieurs Havres : CARTERET et BARNEVILLE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                              PORT BAIL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                              SURVILLE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                               GEFFOSSES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                               BLAINVILLE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                               SAINT GERMAIN sur AY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                               détour par le château de PIROU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                               LA VANLEE et REGNEVILLE sur Mer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7554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9F933F75-E235-AC43-8D41-B798DADC40C0}"/>
              </a:ext>
            </a:extLst>
          </p:cNvPr>
          <p:cNvSpPr txBox="1"/>
          <p:nvPr/>
        </p:nvSpPr>
        <p:spPr>
          <a:xfrm>
            <a:off x="3823990" y="6219000"/>
            <a:ext cx="8465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Cap de Carteret – falaises et le phare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BEA4A76-6C60-CCAB-39E9-8802FE1FF0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562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FEC8CB5-D55A-EA85-180F-65620F5966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6812" y="639000"/>
            <a:ext cx="8378375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A228DD-69A7-DC22-4403-3DE29A1D0272}"/>
              </a:ext>
            </a:extLst>
          </p:cNvPr>
          <p:cNvSpPr txBox="1"/>
          <p:nvPr/>
        </p:nvSpPr>
        <p:spPr>
          <a:xfrm>
            <a:off x="4998720" y="6219000"/>
            <a:ext cx="2681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Carteret – le port</a:t>
            </a:r>
          </a:p>
        </p:txBody>
      </p:sp>
    </p:spTree>
    <p:extLst>
      <p:ext uri="{BB962C8B-B14F-4D97-AF65-F5344CB8AC3E}">
        <p14:creationId xmlns:p14="http://schemas.microsoft.com/office/powerpoint/2010/main" val="162839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B98FE963-DA3B-6FBC-39A9-4BD169BE9499}"/>
              </a:ext>
            </a:extLst>
          </p:cNvPr>
          <p:cNvSpPr txBox="1"/>
          <p:nvPr/>
        </p:nvSpPr>
        <p:spPr>
          <a:xfrm>
            <a:off x="1740356" y="5376598"/>
            <a:ext cx="95469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Carteret  étendues sauvages de près salés, plage, station balnéaire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A518FEB-8147-4A8F-8334-29C7E86B6B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6601" y="1481402"/>
            <a:ext cx="9546985" cy="3895196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846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C1378EC1-9F5E-A784-F6EC-E05CA9CDB3DB}"/>
              </a:ext>
            </a:extLst>
          </p:cNvPr>
          <p:cNvSpPr txBox="1"/>
          <p:nvPr/>
        </p:nvSpPr>
        <p:spPr>
          <a:xfrm>
            <a:off x="4702392" y="6219000"/>
            <a:ext cx="7367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Falaises du Cap Carteret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2C02FCA-36DC-3DBE-3EDB-514BC0C5B6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8209" y="639000"/>
            <a:ext cx="8395581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290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A62BA5-DC9F-6614-E008-9B74C2FCDF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2304" y="1222628"/>
            <a:ext cx="9499051" cy="441274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E3F10A-FED7-E457-5B33-9E6091AB77FA}"/>
              </a:ext>
            </a:extLst>
          </p:cNvPr>
          <p:cNvSpPr txBox="1"/>
          <p:nvPr/>
        </p:nvSpPr>
        <p:spPr>
          <a:xfrm>
            <a:off x="4122547" y="5635372"/>
            <a:ext cx="3998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site de Barneville (Carteret)</a:t>
            </a:r>
          </a:p>
        </p:txBody>
      </p:sp>
    </p:spTree>
    <p:extLst>
      <p:ext uri="{BB962C8B-B14F-4D97-AF65-F5344CB8AC3E}">
        <p14:creationId xmlns:p14="http://schemas.microsoft.com/office/powerpoint/2010/main" val="588414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79642E-DD9C-D4BF-8CED-B243F4F6C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933" y="464950"/>
            <a:ext cx="10612133" cy="530042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13AF56-BEDE-484B-98A3-FDA9B9453760}"/>
              </a:ext>
            </a:extLst>
          </p:cNvPr>
          <p:cNvSpPr txBox="1"/>
          <p:nvPr/>
        </p:nvSpPr>
        <p:spPr>
          <a:xfrm>
            <a:off x="2372480" y="5855740"/>
            <a:ext cx="8027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carte des alentours de Carteret – Port Bail et Barneville</a:t>
            </a:r>
          </a:p>
        </p:txBody>
      </p:sp>
    </p:spTree>
    <p:extLst>
      <p:ext uri="{BB962C8B-B14F-4D97-AF65-F5344CB8AC3E}">
        <p14:creationId xmlns:p14="http://schemas.microsoft.com/office/powerpoint/2010/main" val="228764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BBECF77B-638D-410D-31C5-7CBA020532D1}"/>
              </a:ext>
            </a:extLst>
          </p:cNvPr>
          <p:cNvSpPr txBox="1"/>
          <p:nvPr/>
        </p:nvSpPr>
        <p:spPr>
          <a:xfrm>
            <a:off x="134939" y="3046140"/>
            <a:ext cx="46687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dunes Lindbergh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  Port Bail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FD9F21A-E459-303B-402A-E577148A29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717" y="639000"/>
            <a:ext cx="8370000" cy="558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566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1E63A3-94E3-96B7-8707-5C10B85B74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909" y="394755"/>
            <a:ext cx="5393276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80E16C0-4E10-BA3E-9934-74ABE5EE51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5301" y="2863245"/>
            <a:ext cx="6407773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81CD110-4149-0520-9AFE-14CA69BFB974}"/>
              </a:ext>
            </a:extLst>
          </p:cNvPr>
          <p:cNvSpPr txBox="1"/>
          <p:nvPr/>
        </p:nvSpPr>
        <p:spPr>
          <a:xfrm>
            <a:off x="912334" y="4061616"/>
            <a:ext cx="4866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Port Bail, vue générale et, le port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5868C5A-BF0E-1D1E-076F-D9913573CC7B}"/>
              </a:ext>
            </a:extLst>
          </p:cNvPr>
          <p:cNvSpPr txBox="1"/>
          <p:nvPr/>
        </p:nvSpPr>
        <p:spPr>
          <a:xfrm>
            <a:off x="6571281" y="1293585"/>
            <a:ext cx="52817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sur la côte des Isles – Patrimoine Historique avec plusieurs églises- une Chapelle – 1 Prieuré et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Quatre Manoirs</a:t>
            </a:r>
          </a:p>
        </p:txBody>
      </p:sp>
    </p:spTree>
    <p:extLst>
      <p:ext uri="{BB962C8B-B14F-4D97-AF65-F5344CB8AC3E}">
        <p14:creationId xmlns:p14="http://schemas.microsoft.com/office/powerpoint/2010/main" val="186496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477D23-DCFD-35CA-C76A-DDD849B97E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076" y="255075"/>
            <a:ext cx="6347847" cy="6347847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C32EBC-2119-844D-D01C-8432C9948839}"/>
              </a:ext>
            </a:extLst>
          </p:cNvPr>
          <p:cNvSpPr txBox="1"/>
          <p:nvPr/>
        </p:nvSpPr>
        <p:spPr>
          <a:xfrm>
            <a:off x="5186973" y="6208775"/>
            <a:ext cx="2650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port bail</a:t>
            </a:r>
          </a:p>
        </p:txBody>
      </p:sp>
    </p:spTree>
    <p:extLst>
      <p:ext uri="{BB962C8B-B14F-4D97-AF65-F5344CB8AC3E}">
        <p14:creationId xmlns:p14="http://schemas.microsoft.com/office/powerpoint/2010/main" val="64572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19DBDE-6306-6908-375F-A9F0BAE881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639000"/>
            <a:ext cx="8370000" cy="558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C30B2F-44F3-5B9A-062E-45225D3D99C9}"/>
              </a:ext>
            </a:extLst>
          </p:cNvPr>
          <p:cNvSpPr txBox="1"/>
          <p:nvPr/>
        </p:nvSpPr>
        <p:spPr>
          <a:xfrm>
            <a:off x="4962144" y="6219000"/>
            <a:ext cx="3425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i="1" dirty="0"/>
              <a:t>Havre de Surville</a:t>
            </a:r>
          </a:p>
        </p:txBody>
      </p:sp>
    </p:spTree>
    <p:extLst>
      <p:ext uri="{BB962C8B-B14F-4D97-AF65-F5344CB8AC3E}">
        <p14:creationId xmlns:p14="http://schemas.microsoft.com/office/powerpoint/2010/main" val="52050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1EA1E48-7A26-55DF-B538-54F26DCB2A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6204" y="639000"/>
            <a:ext cx="8359591" cy="558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2D4EE7E-8453-49CD-F10E-190EB9650BAA}"/>
              </a:ext>
            </a:extLst>
          </p:cNvPr>
          <p:cNvSpPr txBox="1"/>
          <p:nvPr/>
        </p:nvSpPr>
        <p:spPr>
          <a:xfrm>
            <a:off x="4949952" y="6219000"/>
            <a:ext cx="2727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Havre de Surville</a:t>
            </a:r>
          </a:p>
        </p:txBody>
      </p:sp>
    </p:spTree>
    <p:extLst>
      <p:ext uri="{BB962C8B-B14F-4D97-AF65-F5344CB8AC3E}">
        <p14:creationId xmlns:p14="http://schemas.microsoft.com/office/powerpoint/2010/main" val="413483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C617A73F-AF22-9577-0A60-841EAEC0C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8660" y="639000"/>
            <a:ext cx="8394680" cy="55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D338C1E-8F6C-E3A0-E51E-A6DD78E2C4D0}"/>
              </a:ext>
            </a:extLst>
          </p:cNvPr>
          <p:cNvSpPr txBox="1"/>
          <p:nvPr/>
        </p:nvSpPr>
        <p:spPr>
          <a:xfrm>
            <a:off x="5054927" y="6219000"/>
            <a:ext cx="3894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Havre de Surville</a:t>
            </a:r>
          </a:p>
        </p:txBody>
      </p:sp>
    </p:spTree>
    <p:extLst>
      <p:ext uri="{BB962C8B-B14F-4D97-AF65-F5344CB8AC3E}">
        <p14:creationId xmlns:p14="http://schemas.microsoft.com/office/powerpoint/2010/main" val="410811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13911DA-150F-D0EE-5674-512368F8C598}"/>
              </a:ext>
            </a:extLst>
          </p:cNvPr>
          <p:cNvSpPr txBox="1"/>
          <p:nvPr/>
        </p:nvSpPr>
        <p:spPr>
          <a:xfrm>
            <a:off x="325464" y="1255983"/>
            <a:ext cx="386178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Havre de Geffosses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accueillant une réserve Ornithologique, site d’hivernage ou d’escale de nombreuses espèces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(gravelots à collier- martins-pêcheurs – mouettes rieuses – vanneaux huppés – canards siffleurs etc.)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0C8BEFB4-5D8C-A4C5-7643-41C7F3A30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7253" y="639000"/>
            <a:ext cx="744000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183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A81C17-A7B3-B5FA-8FAA-5495B2D5B9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2000" y="418500"/>
            <a:ext cx="8028000" cy="6021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30D70C-F035-89E1-93AC-29F2FC0CE336}"/>
              </a:ext>
            </a:extLst>
          </p:cNvPr>
          <p:cNvSpPr txBox="1"/>
          <p:nvPr/>
        </p:nvSpPr>
        <p:spPr>
          <a:xfrm>
            <a:off x="4851961" y="5882330"/>
            <a:ext cx="5913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Havre de Geffosses</a:t>
            </a:r>
          </a:p>
        </p:txBody>
      </p:sp>
    </p:spTree>
    <p:extLst>
      <p:ext uri="{BB962C8B-B14F-4D97-AF65-F5344CB8AC3E}">
        <p14:creationId xmlns:p14="http://schemas.microsoft.com/office/powerpoint/2010/main" val="67680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51521D-7BDD-B180-8D1B-DE80F9EB98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639000"/>
            <a:ext cx="1116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0A6F06-C408-EEDC-C451-71AC70CFA6E2}"/>
              </a:ext>
            </a:extLst>
          </p:cNvPr>
          <p:cNvSpPr txBox="1"/>
          <p:nvPr/>
        </p:nvSpPr>
        <p:spPr>
          <a:xfrm>
            <a:off x="3905573" y="6183824"/>
            <a:ext cx="4974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vue arienne du Havre de Geffosses</a:t>
            </a:r>
          </a:p>
        </p:txBody>
      </p:sp>
    </p:spTree>
    <p:extLst>
      <p:ext uri="{BB962C8B-B14F-4D97-AF65-F5344CB8AC3E}">
        <p14:creationId xmlns:p14="http://schemas.microsoft.com/office/powerpoint/2010/main" val="63407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3FC23D-6B98-D546-D45D-CE6B1A1FFF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10" y="1629000"/>
            <a:ext cx="11307979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9C7422-FD56-D5D8-5E4C-D6EEC48FB646}"/>
              </a:ext>
            </a:extLst>
          </p:cNvPr>
          <p:cNvSpPr txBox="1"/>
          <p:nvPr/>
        </p:nvSpPr>
        <p:spPr>
          <a:xfrm>
            <a:off x="3673098" y="5229000"/>
            <a:ext cx="64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Havre de Blainville et ses parcs à huitres</a:t>
            </a:r>
          </a:p>
        </p:txBody>
      </p:sp>
    </p:spTree>
    <p:extLst>
      <p:ext uri="{BB962C8B-B14F-4D97-AF65-F5344CB8AC3E}">
        <p14:creationId xmlns:p14="http://schemas.microsoft.com/office/powerpoint/2010/main" val="20938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62767C-6B2D-C0D3-99CB-0CCA5AB6E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119" y="639000"/>
            <a:ext cx="8246306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9FD6A3-1DBC-A085-EBE7-D31AE57DDEB6}"/>
              </a:ext>
            </a:extLst>
          </p:cNvPr>
          <p:cNvSpPr txBox="1"/>
          <p:nvPr/>
        </p:nvSpPr>
        <p:spPr>
          <a:xfrm>
            <a:off x="4591631" y="6219000"/>
            <a:ext cx="6176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Le bourg de Blainville</a:t>
            </a:r>
          </a:p>
        </p:txBody>
      </p:sp>
    </p:spTree>
    <p:extLst>
      <p:ext uri="{BB962C8B-B14F-4D97-AF65-F5344CB8AC3E}">
        <p14:creationId xmlns:p14="http://schemas.microsoft.com/office/powerpoint/2010/main" val="414067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1A6A93-4354-F4F3-9400-A612B25B2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639000"/>
            <a:ext cx="8370000" cy="558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8FC31B-7172-C0D9-F34D-0DDEAF75A181}"/>
              </a:ext>
            </a:extLst>
          </p:cNvPr>
          <p:cNvSpPr txBox="1"/>
          <p:nvPr/>
        </p:nvSpPr>
        <p:spPr>
          <a:xfrm>
            <a:off x="3899535" y="1100665"/>
            <a:ext cx="53392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pieux de protection</a:t>
            </a:r>
          </a:p>
          <a:p>
            <a:r>
              <a:rPr lang="fr-FR" sz="2400" b="1" i="1" dirty="0"/>
              <a:t>-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C55852E-20E1-CE1B-35BB-AC348FE7C97F}"/>
              </a:ext>
            </a:extLst>
          </p:cNvPr>
          <p:cNvSpPr txBox="1"/>
          <p:nvPr/>
        </p:nvSpPr>
        <p:spPr>
          <a:xfrm>
            <a:off x="6532180" y="1100665"/>
            <a:ext cx="270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Blainville</a:t>
            </a:r>
          </a:p>
        </p:txBody>
      </p:sp>
    </p:spTree>
    <p:extLst>
      <p:ext uri="{BB962C8B-B14F-4D97-AF65-F5344CB8AC3E}">
        <p14:creationId xmlns:p14="http://schemas.microsoft.com/office/powerpoint/2010/main" val="42422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C143D6-F7AD-10C4-0FAB-51184E9517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7723" y="631669"/>
            <a:ext cx="8396553" cy="558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4E28EA-78C7-299A-102B-63A75405EA12}"/>
              </a:ext>
            </a:extLst>
          </p:cNvPr>
          <p:cNvSpPr txBox="1"/>
          <p:nvPr/>
        </p:nvSpPr>
        <p:spPr>
          <a:xfrm>
            <a:off x="4682555" y="5395334"/>
            <a:ext cx="47906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Havre de Blainville</a:t>
            </a:r>
          </a:p>
          <a:p>
            <a:r>
              <a:rPr lang="fr-FR" sz="2400" b="1" i="1" dirty="0"/>
              <a:t> et activité ostréicole</a:t>
            </a:r>
          </a:p>
        </p:txBody>
      </p:sp>
    </p:spTree>
    <p:extLst>
      <p:ext uri="{BB962C8B-B14F-4D97-AF65-F5344CB8AC3E}">
        <p14:creationId xmlns:p14="http://schemas.microsoft.com/office/powerpoint/2010/main" val="3925714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140F27-D27F-4C68-4839-FB77D97FAC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663" y="328198"/>
            <a:ext cx="5846715" cy="36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5C865F4-F020-3D0A-1F4B-BE66559560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92690" y="2929802"/>
            <a:ext cx="5913647" cy="3600000"/>
          </a:xfrm>
          <a:prstGeom prst="ellipse">
            <a:avLst/>
          </a:prstGeom>
          <a:ln w="635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94881F4-8C4E-C888-D508-3FA501772C42}"/>
              </a:ext>
            </a:extLst>
          </p:cNvPr>
          <p:cNvSpPr txBox="1"/>
          <p:nvPr/>
        </p:nvSpPr>
        <p:spPr>
          <a:xfrm>
            <a:off x="2662311" y="4206582"/>
            <a:ext cx="4076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Blainville 1 et 2</a:t>
            </a:r>
          </a:p>
        </p:txBody>
      </p:sp>
    </p:spTree>
    <p:extLst>
      <p:ext uri="{BB962C8B-B14F-4D97-AF65-F5344CB8AC3E}">
        <p14:creationId xmlns:p14="http://schemas.microsoft.com/office/powerpoint/2010/main" val="321631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27E9F8-71EB-06F2-14FD-53736F8F7B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584" y="279000"/>
            <a:ext cx="8400000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B0F59A-2DA9-5E3C-F019-1BD2CAD45D7D}"/>
              </a:ext>
            </a:extLst>
          </p:cNvPr>
          <p:cNvSpPr txBox="1"/>
          <p:nvPr/>
        </p:nvSpPr>
        <p:spPr>
          <a:xfrm>
            <a:off x="9451900" y="1576694"/>
            <a:ext cx="28620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Saint Germain sur Ay</a:t>
            </a:r>
          </a:p>
          <a:p>
            <a:endParaRPr lang="fr-FR" sz="2400" b="1" i="1" dirty="0"/>
          </a:p>
          <a:p>
            <a:r>
              <a:rPr lang="fr-FR" sz="2400" b="1" i="1" dirty="0"/>
              <a:t>Protégé par deux massifs dunaires, espace sauvage</a:t>
            </a:r>
          </a:p>
          <a:p>
            <a:r>
              <a:rPr lang="fr-FR" sz="2400" b="1" i="1" dirty="0"/>
              <a:t> diversité de plantes et marais salés</a:t>
            </a:r>
          </a:p>
          <a:p>
            <a:endParaRPr lang="fr-FR" sz="2400" b="1" i="1" dirty="0"/>
          </a:p>
          <a:p>
            <a:r>
              <a:rPr lang="fr-FR" sz="2400" b="1" i="1" dirty="0"/>
              <a:t> traversé par le sentier des Douaniers</a:t>
            </a:r>
          </a:p>
        </p:txBody>
      </p:sp>
    </p:spTree>
    <p:extLst>
      <p:ext uri="{BB962C8B-B14F-4D97-AF65-F5344CB8AC3E}">
        <p14:creationId xmlns:p14="http://schemas.microsoft.com/office/powerpoint/2010/main" val="333088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AC081C-5F64-B656-F23A-E556F5C46A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818" y="279000"/>
            <a:ext cx="9452363" cy="6300000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40766F-7193-6145-A67B-79B1E731A1B0}"/>
              </a:ext>
            </a:extLst>
          </p:cNvPr>
          <p:cNvSpPr txBox="1"/>
          <p:nvPr/>
        </p:nvSpPr>
        <p:spPr>
          <a:xfrm>
            <a:off x="1588060" y="6117335"/>
            <a:ext cx="4605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Havre de Saint Germain sur Ay</a:t>
            </a:r>
          </a:p>
        </p:txBody>
      </p:sp>
    </p:spTree>
    <p:extLst>
      <p:ext uri="{BB962C8B-B14F-4D97-AF65-F5344CB8AC3E}">
        <p14:creationId xmlns:p14="http://schemas.microsoft.com/office/powerpoint/2010/main" val="350196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D02F973-0D92-2713-A34B-69DF2DBE88BD}"/>
              </a:ext>
            </a:extLst>
          </p:cNvPr>
          <p:cNvSpPr txBox="1"/>
          <p:nvPr/>
        </p:nvSpPr>
        <p:spPr>
          <a:xfrm>
            <a:off x="296741" y="2660336"/>
            <a:ext cx="31616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>
                <a:solidFill>
                  <a:srgbClr val="FFFF00"/>
                </a:solidFill>
              </a:rPr>
              <a:t>Saint Germain sur Ay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Site d’observatoire des marées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les dunes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0E1C53C1-9774-E817-3F63-ED36C746C3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395" y="639000"/>
            <a:ext cx="7440000" cy="558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2726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FCB0B11-82FA-3BA2-6101-E3604894C7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010" y="529783"/>
            <a:ext cx="9036000" cy="50827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1">
                <a:lumMod val="6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A7CF70A-A233-8518-AD37-DB7652CF3990}"/>
              </a:ext>
            </a:extLst>
          </p:cNvPr>
          <p:cNvSpPr txBox="1"/>
          <p:nvPr/>
        </p:nvSpPr>
        <p:spPr>
          <a:xfrm>
            <a:off x="949736" y="5779578"/>
            <a:ext cx="6183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Saint Germain en Ay  - corps de garde</a:t>
            </a:r>
          </a:p>
        </p:txBody>
      </p:sp>
    </p:spTree>
    <p:extLst>
      <p:ext uri="{BB962C8B-B14F-4D97-AF65-F5344CB8AC3E}">
        <p14:creationId xmlns:p14="http://schemas.microsoft.com/office/powerpoint/2010/main" val="345388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0D354CDE-CB25-1601-6B48-1845C4823C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8376" y="639000"/>
            <a:ext cx="8375247" cy="55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167C680D-6524-7724-E32D-26486D7AA9F6}"/>
              </a:ext>
            </a:extLst>
          </p:cNvPr>
          <p:cNvSpPr txBox="1"/>
          <p:nvPr/>
        </p:nvSpPr>
        <p:spPr>
          <a:xfrm>
            <a:off x="3993190" y="6299327"/>
            <a:ext cx="6865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Havre Saint Germain sur Ay</a:t>
            </a:r>
          </a:p>
        </p:txBody>
      </p:sp>
    </p:spTree>
    <p:extLst>
      <p:ext uri="{BB962C8B-B14F-4D97-AF65-F5344CB8AC3E}">
        <p14:creationId xmlns:p14="http://schemas.microsoft.com/office/powerpoint/2010/main" val="397908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6F68A9-7EE0-7E0F-5336-BC054DADD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8600" y="666432"/>
            <a:ext cx="8337928" cy="55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14FA46-CC93-C9D5-3ACB-D1E7DBDF0F0C}"/>
              </a:ext>
            </a:extLst>
          </p:cNvPr>
          <p:cNvSpPr txBox="1"/>
          <p:nvPr/>
        </p:nvSpPr>
        <p:spPr>
          <a:xfrm>
            <a:off x="3061242" y="5360571"/>
            <a:ext cx="8907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Château de Pirou 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à proximité du grand Havre de Saint Germain sur Ay</a:t>
            </a:r>
          </a:p>
        </p:txBody>
      </p:sp>
    </p:spTree>
    <p:extLst>
      <p:ext uri="{BB962C8B-B14F-4D97-AF65-F5344CB8AC3E}">
        <p14:creationId xmlns:p14="http://schemas.microsoft.com/office/powerpoint/2010/main" val="350103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4574A4C2-D918-B508-2C93-B6BA9CC0B293}"/>
              </a:ext>
            </a:extLst>
          </p:cNvPr>
          <p:cNvSpPr txBox="1"/>
          <p:nvPr/>
        </p:nvSpPr>
        <p:spPr>
          <a:xfrm>
            <a:off x="467248" y="4194255"/>
            <a:ext cx="44323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château du Pirou – douves et pont du 17eme   </a:t>
            </a:r>
          </a:p>
          <a:p>
            <a:endParaRPr lang="fr-FR" sz="2400" b="1" i="1" dirty="0"/>
          </a:p>
          <a:p>
            <a:endParaRPr lang="fr-FR" sz="2400" b="1" i="1" dirty="0"/>
          </a:p>
          <a:p>
            <a:r>
              <a:rPr lang="fr-FR" b="1" i="1" dirty="0"/>
              <a:t>              </a:t>
            </a:r>
            <a:r>
              <a:rPr lang="fr-FR" sz="2400" b="1" i="1" dirty="0"/>
              <a:t>et porte défensive du site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71FDC28C-4621-679A-AD96-07C8596215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4545" y="2034255"/>
            <a:ext cx="6484052" cy="4320000"/>
          </a:xfrm>
          <a:prstGeom prst="rect">
            <a:avLst/>
          </a:prstGeom>
          <a:ln w="88900" cap="sq" cmpd="thickThin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0EC3F141-AF06-B72E-7FA6-D76F53ACC4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3403" y="441519"/>
            <a:ext cx="3600000" cy="3600000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8301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CD546A-3F95-B917-D249-9B12BF5B1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362075"/>
            <a:ext cx="9753600" cy="413385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00871F-1B64-EF74-5E58-FC4649EC4F2B}"/>
              </a:ext>
            </a:extLst>
          </p:cNvPr>
          <p:cNvSpPr txBox="1"/>
          <p:nvPr/>
        </p:nvSpPr>
        <p:spPr>
          <a:xfrm>
            <a:off x="2474149" y="5755037"/>
            <a:ext cx="8772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château du Pirou  - donjon – Chapelle  et, salle des plaids</a:t>
            </a:r>
          </a:p>
        </p:txBody>
      </p:sp>
    </p:spTree>
    <p:extLst>
      <p:ext uri="{BB962C8B-B14F-4D97-AF65-F5344CB8AC3E}">
        <p14:creationId xmlns:p14="http://schemas.microsoft.com/office/powerpoint/2010/main" val="191699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5C7697-6D6C-E01F-0B19-0F64469C38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954" y="279000"/>
            <a:ext cx="11200000" cy="63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E54660-BE46-3933-CC92-DC9E5E7753BD}"/>
              </a:ext>
            </a:extLst>
          </p:cNvPr>
          <p:cNvSpPr txBox="1"/>
          <p:nvPr/>
        </p:nvSpPr>
        <p:spPr>
          <a:xfrm>
            <a:off x="4828032" y="6117335"/>
            <a:ext cx="5093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havre de la Vanlée</a:t>
            </a:r>
          </a:p>
        </p:txBody>
      </p:sp>
    </p:spTree>
    <p:extLst>
      <p:ext uri="{BB962C8B-B14F-4D97-AF65-F5344CB8AC3E}">
        <p14:creationId xmlns:p14="http://schemas.microsoft.com/office/powerpoint/2010/main" val="1479449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E737C7-031B-32E1-AEC0-184E7DFA0E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9648A1-7339-E5E8-DCCF-1876F63D0AC4}"/>
              </a:ext>
            </a:extLst>
          </p:cNvPr>
          <p:cNvSpPr txBox="1"/>
          <p:nvPr/>
        </p:nvSpPr>
        <p:spPr>
          <a:xfrm>
            <a:off x="3262497" y="6117335"/>
            <a:ext cx="53206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Havre de la Vanlée – Regnéville sur Mer</a:t>
            </a:r>
          </a:p>
        </p:txBody>
      </p:sp>
    </p:spTree>
    <p:extLst>
      <p:ext uri="{BB962C8B-B14F-4D97-AF65-F5344CB8AC3E}">
        <p14:creationId xmlns:p14="http://schemas.microsoft.com/office/powerpoint/2010/main" val="5778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AA5041C-28BA-DEE7-6150-8C33F6F143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0000" y="465000"/>
            <a:ext cx="8892000" cy="5928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4999ED3-87B4-8884-CE08-0DCC7C4BF89D}"/>
              </a:ext>
            </a:extLst>
          </p:cNvPr>
          <p:cNvSpPr txBox="1"/>
          <p:nvPr/>
        </p:nvSpPr>
        <p:spPr>
          <a:xfrm>
            <a:off x="3651374" y="5984495"/>
            <a:ext cx="7066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Pour terminer par les moutons prés </a:t>
            </a:r>
            <a:r>
              <a:rPr lang="fr-FR" sz="2400" b="1" i="1" dirty="0" err="1">
                <a:solidFill>
                  <a:schemeClr val="bg1"/>
                </a:solidFill>
              </a:rPr>
              <a:t>salès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65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3855272-3557-DC14-BC1A-B4B99081C832}"/>
              </a:ext>
            </a:extLst>
          </p:cNvPr>
          <p:cNvSpPr txBox="1"/>
          <p:nvPr/>
        </p:nvSpPr>
        <p:spPr>
          <a:xfrm>
            <a:off x="1755648" y="1407658"/>
            <a:ext cx="11204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Sur Une Suggestion De </a:t>
            </a:r>
            <a:r>
              <a:rPr lang="fr-FR" sz="2800" b="1" dirty="0" err="1"/>
              <a:t>JackDidier</a:t>
            </a:r>
            <a:r>
              <a:rPr lang="fr-FR" sz="2800" b="1" dirty="0"/>
              <a:t> ,Lorient Vous A Présenté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7E7C614-C7B0-1641-C4F2-CE11529D0A4E}"/>
              </a:ext>
            </a:extLst>
          </p:cNvPr>
          <p:cNvSpPr txBox="1"/>
          <p:nvPr/>
        </p:nvSpPr>
        <p:spPr>
          <a:xfrm>
            <a:off x="3486912" y="2904486"/>
            <a:ext cx="9875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Côte Sauvage Des Havres Normands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217E536-5B2F-976A-0C35-7D09936931D3}"/>
              </a:ext>
            </a:extLst>
          </p:cNvPr>
          <p:cNvSpPr txBox="1"/>
          <p:nvPr/>
        </p:nvSpPr>
        <p:spPr>
          <a:xfrm>
            <a:off x="5632704" y="4401314"/>
            <a:ext cx="6705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37787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422</Words>
  <Application>Microsoft Office PowerPoint</Application>
  <PresentationFormat>Grand écran</PresentationFormat>
  <Paragraphs>79</Paragraphs>
  <Slides>34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6</cp:revision>
  <dcterms:created xsi:type="dcterms:W3CDTF">2025-03-06T13:30:54Z</dcterms:created>
  <dcterms:modified xsi:type="dcterms:W3CDTF">2025-03-24T04:51:39Z</dcterms:modified>
</cp:coreProperties>
</file>