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6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k4j8JKK2WpQm74KYibwKg==" hashData="Ifb/cTV0eL60Cyu/rbewh+3uO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8633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openxmlformats.org/officeDocument/2006/relationships/image" Target="../media/image1.jpeg"/><Relationship Id="rId9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Sidaction 2018 -   Sa raison d'être, 2018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98586" y="576526"/>
            <a:ext cx="4219725" cy="2373595"/>
          </a:xfrm>
          <a:prstGeom prst="rect">
            <a:avLst/>
          </a:prstGeom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58" y="0"/>
            <a:ext cx="91622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0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424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9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2020-11-30T13:16:09Z</dcterms:modified>
</cp:coreProperties>
</file>