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GOMc+2i48Puf5g5iocaig==" hashData="B4CiI5gEoeB5GwiJEvZ5bgPQx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8633" autoAdjust="0"/>
    <p:restoredTop sz="94660"/>
  </p:normalViewPr>
  <p:slideViewPr>
    <p:cSldViewPr>
      <p:cViewPr>
        <p:scale>
          <a:sx n="10" d="100"/>
          <a:sy n="10" d="100"/>
        </p:scale>
        <p:origin x="-4258" y="-178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AF6837A5-FB9B-423B-85E0-E242BE29F32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gif"/><Relationship Id="rId11" Type="http://schemas.openxmlformats.org/officeDocument/2006/relationships/image" Target="../media/image6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357" y="4831471"/>
            <a:ext cx="756595" cy="25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91" y="4807701"/>
            <a:ext cx="3857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idaction Sa raison d'être, 1998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11760" y="582528"/>
            <a:ext cx="4176464" cy="2349262"/>
          </a:xfrm>
          <a:prstGeom prst="rect">
            <a:avLst/>
          </a:prstGeom>
        </p:spPr>
      </p:pic>
      <p:pic>
        <p:nvPicPr>
          <p:cNvPr id="16" name="Image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1195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57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735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9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2020-11-30T13:29:57Z</dcterms:modified>
</cp:coreProperties>
</file>