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73" r:id="rId12"/>
    <p:sldId id="264" r:id="rId13"/>
    <p:sldId id="265" r:id="rId14"/>
    <p:sldId id="266" r:id="rId15"/>
    <p:sldId id="267" r:id="rId16"/>
    <p:sldId id="269" r:id="rId17"/>
    <p:sldId id="270" r:id="rId18"/>
    <p:sldId id="271" r:id="rId19"/>
    <p:sldId id="272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56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413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324F6-95E9-B19C-D8FD-E21796860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8EB8A8-661C-6213-D86E-A224A6C11F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12C32-8DD7-3CD6-FF69-4CEC73211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95C07E-A2C2-9C09-10E2-EAA80B5D9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C53EC2-EE31-4EA0-AB24-0A5CCC382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68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77213-166C-F533-5A2B-C08E7795C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76B4C5-E109-2676-7E0B-CE8FB3278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2A713E-AB37-9402-145D-F16B29A80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DECC13-C491-4F59-59C6-337F6C388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897BB8-63D7-735E-0342-C79A3C548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776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9EFD4B-B98C-DA69-5216-5036988DB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8E2C00-7B87-6FE2-D693-AB6A2586B3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DFA39-6F99-6287-7B7E-3B71121CF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31A25F-1379-3B25-9542-191EC6F3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25A824-DCC9-BEAA-7C07-D4EBD9C0E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13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A01BF-2EE2-FD4C-B5B1-7761F7AA7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1E5CCA-EEFF-7365-5DF1-B3A6F8339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E78ECA-C1FA-2218-9F3C-C71E6CE466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E003C8-84CC-2457-7E63-550904565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4909C4-917E-786E-99C0-F1B1A6730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8E599E-3E5C-A065-76EF-D36AB99E6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834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0155C-3654-AF66-1E3F-EED39593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F8B1C3-DC53-9EB6-2B44-1EAEC7990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C3C64F-FC32-6D29-7C94-4824B8383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073EEB6-042A-2308-CC6D-BF98F751AF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F749E7-31A8-2D58-B0F1-E1A285282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46A37A-8CA5-5F0E-0D0E-97D813543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B747646-0E4C-EEBD-7FD0-00247D627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AEC1A8-6387-BA38-D9DC-4B3851EEF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0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18D32-BB13-DD0C-FA7D-B01EB42E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34DF14-6F7A-383C-AEA6-A0371B823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D6925BF-160D-C679-2AE4-8018AE9E4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AAF571-0E9F-4ADA-C1BD-732B520B0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85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6262D66-ED4E-FEC8-AA7B-6A8DDE726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EA18221-B0B0-1321-C04E-41ED06AEC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20B8CB-EF9C-4C81-E16E-4041234E0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968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F1618-FE55-2FA2-4A3A-456BE379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AD678D-8643-8852-CFDB-4C387E399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747485-880A-BAA6-0D5A-67BE43742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B7F75C-D236-B994-5769-6F35DFB36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10BBCF-E9A8-0789-6E99-AEC7E577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B3A9F3-B970-F95F-EE82-C279A7674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19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2C9C1-52D1-703C-9E3D-7EC939652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2B288A-0617-0721-576F-E26E8336C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3A5B55-C3A0-8A21-FDDD-01EDD3A179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EE619D-6F44-6484-F64E-1A32D62C9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7676E9-9D1F-3105-7EB1-49C67E8FB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7A2276-142E-8A61-45F0-8CC02F14E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576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6E20D-83F5-D147-B0D8-218EC537C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C8FD1D-FE45-92F8-F9C2-E437E3DDF4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BDBE86-0CA6-867B-47DA-5D8EF4FE0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A2A2A6-1557-6364-C2E5-C73ED9B1A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B02BB1-A223-2BA4-BA91-6EAEF529C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697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2C4DFE4-EA5D-0344-5BEA-C9E5A8BE5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661BCB-E767-1653-301D-0CE107E065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616140-4DC1-0648-E057-12224B6F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253060-2825-BA46-BE96-A423AF8AC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B0CBB9-BB78-AC01-1B5A-B28CEE8B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307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F41BC3-8C74-A02E-618F-F613F06B7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78736-B8B9-BDD3-3787-E417261E0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DA3189-F7D3-2940-4F44-FE3770DD91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EA7E8-E3ED-455E-AF81-2926C7BF0F24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D7735E-C128-C63E-AB4C-140AB646BF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837169-2C05-144D-FDDA-0FADC7E6A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400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5BC947-ADED-FEEE-ECCE-6DFD9424CA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936272"/>
            <a:ext cx="11232000" cy="4680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0A89E2F-15E3-9FD6-1CA1-D550E3687486}"/>
              </a:ext>
            </a:extLst>
          </p:cNvPr>
          <p:cNvSpPr/>
          <p:nvPr/>
        </p:nvSpPr>
        <p:spPr>
          <a:xfrm>
            <a:off x="2960382" y="181946"/>
            <a:ext cx="57188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Gaillac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Halte Hospitalière</a:t>
            </a:r>
          </a:p>
        </p:txBody>
      </p:sp>
    </p:spTree>
    <p:extLst>
      <p:ext uri="{BB962C8B-B14F-4D97-AF65-F5344CB8AC3E}">
        <p14:creationId xmlns:p14="http://schemas.microsoft.com/office/powerpoint/2010/main" val="1445052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  <p:sndAc>
          <p:stSnd loop="1">
            <p:snd r:embed="rId2" name="✿ ♡ ✿ ERNESTO CORTAZAR - Sentiments (Relaxing piano music).wav"/>
          </p:stSnd>
        </p:sndAc>
      </p:transition>
    </mc:Choice>
    <mc:Fallback xmlns="">
      <p:transition spd="slow" advClick="0" advTm="8000">
        <p:fade/>
        <p:sndAc>
          <p:stSnd loop="1">
            <p:snd r:embed="rId4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66C0A-432D-8037-98D0-F95930F2F0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911" y="279000"/>
            <a:ext cx="572727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6B9319-EF02-DB80-B751-61455D7F33CF}"/>
              </a:ext>
            </a:extLst>
          </p:cNvPr>
          <p:cNvSpPr txBox="1"/>
          <p:nvPr/>
        </p:nvSpPr>
        <p:spPr>
          <a:xfrm>
            <a:off x="5181219" y="5707547"/>
            <a:ext cx="399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blason de Gaillac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5E37DBF-4FAC-6804-2BA7-04274D338869}"/>
              </a:ext>
            </a:extLst>
          </p:cNvPr>
          <p:cNvSpPr txBox="1"/>
          <p:nvPr/>
        </p:nvSpPr>
        <p:spPr>
          <a:xfrm>
            <a:off x="7593007" y="527173"/>
            <a:ext cx="385907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         </a:t>
            </a:r>
            <a:r>
              <a:rPr lang="fr-FR" sz="2400" b="1" i="1" dirty="0">
                <a:solidFill>
                  <a:srgbClr val="FFFF00"/>
                </a:solidFill>
              </a:rPr>
              <a:t>GAILLAC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Localité du Tarn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Petite ville rose, la brique est son décor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Cernée de vignes renommées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caressée par un méandre de la rivière Tarn.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Nombreux Monuments Historiques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(MH)</a:t>
            </a:r>
          </a:p>
        </p:txBody>
      </p:sp>
    </p:spTree>
    <p:extLst>
      <p:ext uri="{BB962C8B-B14F-4D97-AF65-F5344CB8AC3E}">
        <p14:creationId xmlns:p14="http://schemas.microsoft.com/office/powerpoint/2010/main" val="4290470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4ACC260-397D-7C5B-259F-7773F011F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471" y="279000"/>
            <a:ext cx="599999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0F511F-CC9E-9A44-5A4F-7C4D70D228C3}"/>
              </a:ext>
            </a:extLst>
          </p:cNvPr>
          <p:cNvSpPr txBox="1"/>
          <p:nvPr/>
        </p:nvSpPr>
        <p:spPr>
          <a:xfrm>
            <a:off x="7300528" y="3526536"/>
            <a:ext cx="43085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GAILLAC  le Marché couvert et, maison à colombages – Place du Griffoul</a:t>
            </a:r>
          </a:p>
        </p:txBody>
      </p:sp>
    </p:spTree>
    <p:extLst>
      <p:ext uri="{BB962C8B-B14F-4D97-AF65-F5344CB8AC3E}">
        <p14:creationId xmlns:p14="http://schemas.microsoft.com/office/powerpoint/2010/main" val="2623767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1ABB42-3103-5A25-5A8C-9E408FFC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52AC3-DE67-B9F8-183A-05219800D99D}"/>
              </a:ext>
            </a:extLst>
          </p:cNvPr>
          <p:cNvSpPr txBox="1"/>
          <p:nvPr/>
        </p:nvSpPr>
        <p:spPr>
          <a:xfrm>
            <a:off x="5205984" y="5839141"/>
            <a:ext cx="4437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Seuil sur le Tarn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à Gaillac</a:t>
            </a:r>
          </a:p>
        </p:txBody>
      </p:sp>
    </p:spTree>
    <p:extLst>
      <p:ext uri="{BB962C8B-B14F-4D97-AF65-F5344CB8AC3E}">
        <p14:creationId xmlns:p14="http://schemas.microsoft.com/office/powerpoint/2010/main" val="956291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EA5CB-2CF8-A071-2F3D-24B8ECD97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34BC5-2E27-908A-16F8-A0BEA57F0EA2}"/>
              </a:ext>
            </a:extLst>
          </p:cNvPr>
          <p:cNvSpPr txBox="1"/>
          <p:nvPr/>
        </p:nvSpPr>
        <p:spPr>
          <a:xfrm>
            <a:off x="4132880" y="6117335"/>
            <a:ext cx="509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vestiges du port fluvial</a:t>
            </a:r>
          </a:p>
        </p:txBody>
      </p:sp>
    </p:spTree>
    <p:extLst>
      <p:ext uri="{BB962C8B-B14F-4D97-AF65-F5344CB8AC3E}">
        <p14:creationId xmlns:p14="http://schemas.microsoft.com/office/powerpoint/2010/main" val="2813424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3015AB-F400-643D-326D-51677C757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618" y="279000"/>
            <a:ext cx="7974678" cy="630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647C40-F60B-C6D5-3F22-39D470C0A305}"/>
              </a:ext>
            </a:extLst>
          </p:cNvPr>
          <p:cNvSpPr txBox="1"/>
          <p:nvPr/>
        </p:nvSpPr>
        <p:spPr>
          <a:xfrm>
            <a:off x="8841887" y="3072591"/>
            <a:ext cx="3130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Maison forte ‘ Pierre de Biens’</a:t>
            </a:r>
          </a:p>
          <a:p>
            <a:endParaRPr lang="fr-FR" sz="2400" b="1" i="1" dirty="0"/>
          </a:p>
          <a:p>
            <a:r>
              <a:rPr lang="fr-FR" sz="2400" b="1" i="1" dirty="0"/>
              <a:t>  15eme siècle  MH</a:t>
            </a:r>
          </a:p>
        </p:txBody>
      </p:sp>
    </p:spTree>
    <p:extLst>
      <p:ext uri="{BB962C8B-B14F-4D97-AF65-F5344CB8AC3E}">
        <p14:creationId xmlns:p14="http://schemas.microsoft.com/office/powerpoint/2010/main" val="243578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8B013E-2EAD-96E1-290B-9624EB38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4315A-E34A-5E28-4CC3-9E2CC94D54AE}"/>
              </a:ext>
            </a:extLst>
          </p:cNvPr>
          <p:cNvSpPr txBox="1"/>
          <p:nvPr/>
        </p:nvSpPr>
        <p:spPr>
          <a:xfrm>
            <a:off x="4168900" y="6117335"/>
            <a:ext cx="5474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Hôtel de Ville  GAILLAC</a:t>
            </a:r>
          </a:p>
        </p:txBody>
      </p:sp>
    </p:spTree>
    <p:extLst>
      <p:ext uri="{BB962C8B-B14F-4D97-AF65-F5344CB8AC3E}">
        <p14:creationId xmlns:p14="http://schemas.microsoft.com/office/powerpoint/2010/main" val="3477866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674063-B3A3-79C1-E2BE-3B5287E12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FA1E5-7027-F2E3-9A1D-65E8430B120F}"/>
              </a:ext>
            </a:extLst>
          </p:cNvPr>
          <p:cNvSpPr txBox="1"/>
          <p:nvPr/>
        </p:nvSpPr>
        <p:spPr>
          <a:xfrm>
            <a:off x="2218944" y="5748003"/>
            <a:ext cx="6601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vendanges manuelles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autour de Gaillac</a:t>
            </a:r>
          </a:p>
        </p:txBody>
      </p:sp>
    </p:spTree>
    <p:extLst>
      <p:ext uri="{BB962C8B-B14F-4D97-AF65-F5344CB8AC3E}">
        <p14:creationId xmlns:p14="http://schemas.microsoft.com/office/powerpoint/2010/main" val="4103238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3CA629-0256-842C-E3EA-8C544555C7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8650" y="279000"/>
            <a:ext cx="6028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B24E6C-C13B-57B1-FDF5-812C1D084101}"/>
              </a:ext>
            </a:extLst>
          </p:cNvPr>
          <p:cNvSpPr txBox="1"/>
          <p:nvPr/>
        </p:nvSpPr>
        <p:spPr>
          <a:xfrm>
            <a:off x="3193619" y="6117335"/>
            <a:ext cx="6594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église abbatiale de Saint Michel    MH</a:t>
            </a:r>
          </a:p>
        </p:txBody>
      </p:sp>
    </p:spTree>
    <p:extLst>
      <p:ext uri="{BB962C8B-B14F-4D97-AF65-F5344CB8AC3E}">
        <p14:creationId xmlns:p14="http://schemas.microsoft.com/office/powerpoint/2010/main" val="2184116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D9C770-8B64-20E1-B3B0-BA67163C4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986" y="279000"/>
            <a:ext cx="63340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CE947C-91CF-8DE9-A22D-A1683FEDAC67}"/>
              </a:ext>
            </a:extLst>
          </p:cNvPr>
          <p:cNvSpPr txBox="1"/>
          <p:nvPr/>
        </p:nvSpPr>
        <p:spPr>
          <a:xfrm>
            <a:off x="4301503" y="5748003"/>
            <a:ext cx="4556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l’église abbatiale Saint Michel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comporte un Musée</a:t>
            </a:r>
          </a:p>
        </p:txBody>
      </p:sp>
    </p:spTree>
    <p:extLst>
      <p:ext uri="{BB962C8B-B14F-4D97-AF65-F5344CB8AC3E}">
        <p14:creationId xmlns:p14="http://schemas.microsoft.com/office/powerpoint/2010/main" val="10401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914F75-6303-2097-7D77-2572CC257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0F7A8-0B67-7A0D-A7E3-15914AF7C651}"/>
              </a:ext>
            </a:extLst>
          </p:cNvPr>
          <p:cNvSpPr txBox="1"/>
          <p:nvPr/>
        </p:nvSpPr>
        <p:spPr>
          <a:xfrm>
            <a:off x="2050375" y="5748003"/>
            <a:ext cx="5249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façade église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Saint Michel</a:t>
            </a:r>
          </a:p>
        </p:txBody>
      </p:sp>
    </p:spTree>
    <p:extLst>
      <p:ext uri="{BB962C8B-B14F-4D97-AF65-F5344CB8AC3E}">
        <p14:creationId xmlns:p14="http://schemas.microsoft.com/office/powerpoint/2010/main" val="293874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64775-025C-3884-8FEF-B6AA26EF5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887" y="279000"/>
            <a:ext cx="771822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26A42-B850-D640-D661-371452C6454C}"/>
              </a:ext>
            </a:extLst>
          </p:cNvPr>
          <p:cNvSpPr txBox="1"/>
          <p:nvPr/>
        </p:nvSpPr>
        <p:spPr>
          <a:xfrm>
            <a:off x="4992521" y="279000"/>
            <a:ext cx="6943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Château de Foucaud</a:t>
            </a:r>
          </a:p>
          <a:p>
            <a:endParaRPr lang="fr-FR" sz="2400" b="1" i="1" dirty="0"/>
          </a:p>
          <a:p>
            <a:r>
              <a:rPr lang="fr-FR" sz="2400" b="1" i="1" dirty="0"/>
              <a:t>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141587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EE29CE-8AE0-7DA3-45CC-C8E00D15F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538" y="279000"/>
            <a:ext cx="9924924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DF9BD-C499-4719-688E-4ED56B849581}"/>
              </a:ext>
            </a:extLst>
          </p:cNvPr>
          <p:cNvSpPr txBox="1"/>
          <p:nvPr/>
        </p:nvSpPr>
        <p:spPr>
          <a:xfrm>
            <a:off x="4296956" y="6055780"/>
            <a:ext cx="5346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Fontaine de Griffoul   MH</a:t>
            </a:r>
          </a:p>
        </p:txBody>
      </p:sp>
    </p:spTree>
    <p:extLst>
      <p:ext uri="{BB962C8B-B14F-4D97-AF65-F5344CB8AC3E}">
        <p14:creationId xmlns:p14="http://schemas.microsoft.com/office/powerpoint/2010/main" val="54453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205B9E-251A-4870-1181-6E60E08D12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062" y="279000"/>
            <a:ext cx="4200000" cy="630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DD493C-E5C0-0279-5513-1D66FF68B77F}"/>
              </a:ext>
            </a:extLst>
          </p:cNvPr>
          <p:cNvSpPr txBox="1"/>
          <p:nvPr/>
        </p:nvSpPr>
        <p:spPr>
          <a:xfrm>
            <a:off x="7537549" y="3166407"/>
            <a:ext cx="4215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porte de la Maison Yversen  MH</a:t>
            </a:r>
          </a:p>
        </p:txBody>
      </p:sp>
    </p:spTree>
    <p:extLst>
      <p:ext uri="{BB962C8B-B14F-4D97-AF65-F5344CB8AC3E}">
        <p14:creationId xmlns:p14="http://schemas.microsoft.com/office/powerpoint/2010/main" val="805532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826EA5B-57F5-45ED-A320-A3770402E7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865" y="279000"/>
            <a:ext cx="918590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550C81-B6C2-5745-9287-1DCA400665FD}"/>
              </a:ext>
            </a:extLst>
          </p:cNvPr>
          <p:cNvSpPr txBox="1"/>
          <p:nvPr/>
        </p:nvSpPr>
        <p:spPr>
          <a:xfrm>
            <a:off x="397226" y="2570859"/>
            <a:ext cx="23092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Musée d’Histoire Naturelle, Philadelphe- Thomas  ( salle d’exposition)</a:t>
            </a:r>
          </a:p>
        </p:txBody>
      </p:sp>
    </p:spTree>
    <p:extLst>
      <p:ext uri="{BB962C8B-B14F-4D97-AF65-F5344CB8AC3E}">
        <p14:creationId xmlns:p14="http://schemas.microsoft.com/office/powerpoint/2010/main" val="25299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2CE0FE-79F1-7E3A-1259-A77C8D86C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852" y="279000"/>
            <a:ext cx="4720456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387FE-67B0-AD30-4DE1-2F09A05598A4}"/>
              </a:ext>
            </a:extLst>
          </p:cNvPr>
          <p:cNvSpPr txBox="1"/>
          <p:nvPr/>
        </p:nvSpPr>
        <p:spPr>
          <a:xfrm>
            <a:off x="4918335" y="6202679"/>
            <a:ext cx="319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Tour Palmata   MH</a:t>
            </a:r>
          </a:p>
        </p:txBody>
      </p:sp>
    </p:spTree>
    <p:extLst>
      <p:ext uri="{BB962C8B-B14F-4D97-AF65-F5344CB8AC3E}">
        <p14:creationId xmlns:p14="http://schemas.microsoft.com/office/powerpoint/2010/main" val="248350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EAA886-C545-2560-B5C6-C7702906D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284" y="279000"/>
            <a:ext cx="896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E283EB-3F22-D632-8DD5-39A9FC83BBC4}"/>
              </a:ext>
            </a:extLst>
          </p:cNvPr>
          <p:cNvSpPr txBox="1"/>
          <p:nvPr/>
        </p:nvSpPr>
        <p:spPr>
          <a:xfrm>
            <a:off x="9588284" y="2567553"/>
            <a:ext cx="26037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Pigeonnier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dans le parc du Musée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D’Histoire Naturelle</a:t>
            </a:r>
          </a:p>
        </p:txBody>
      </p:sp>
    </p:spTree>
    <p:extLst>
      <p:ext uri="{BB962C8B-B14F-4D97-AF65-F5344CB8AC3E}">
        <p14:creationId xmlns:p14="http://schemas.microsoft.com/office/powerpoint/2010/main" val="634187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5BFD1-B20D-A35E-9157-7683362FE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736" y="327566"/>
            <a:ext cx="518427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CBA94-6672-53B9-D861-3E13C48211F0}"/>
              </a:ext>
            </a:extLst>
          </p:cNvPr>
          <p:cNvSpPr txBox="1"/>
          <p:nvPr/>
        </p:nvSpPr>
        <p:spPr>
          <a:xfrm>
            <a:off x="1951717" y="6068769"/>
            <a:ext cx="320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église Saint Jean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271144B-2AA9-79EE-4855-BA593BA11E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1855" y="1809000"/>
            <a:ext cx="4962409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2775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7BABCC-7009-6F86-C3BB-1696BB149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850" y="639000"/>
            <a:ext cx="985429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5A3129-27CE-C31B-9DB3-4B748769438D}"/>
              </a:ext>
            </a:extLst>
          </p:cNvPr>
          <p:cNvSpPr txBox="1"/>
          <p:nvPr/>
        </p:nvSpPr>
        <p:spPr>
          <a:xfrm>
            <a:off x="4207480" y="5854871"/>
            <a:ext cx="555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Eglise Saint Pierre       MH</a:t>
            </a:r>
          </a:p>
        </p:txBody>
      </p:sp>
    </p:spTree>
    <p:extLst>
      <p:ext uri="{BB962C8B-B14F-4D97-AF65-F5344CB8AC3E}">
        <p14:creationId xmlns:p14="http://schemas.microsoft.com/office/powerpoint/2010/main" val="872230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BFAE0E6D-3136-AB3D-8D32-3710190C8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9" y="1251857"/>
            <a:ext cx="7707086" cy="43542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6053F7-939E-793B-7E35-86B23D89B0C7}"/>
              </a:ext>
            </a:extLst>
          </p:cNvPr>
          <p:cNvSpPr txBox="1"/>
          <p:nvPr/>
        </p:nvSpPr>
        <p:spPr>
          <a:xfrm>
            <a:off x="2084832" y="5825664"/>
            <a:ext cx="4901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Fin  De </a:t>
            </a:r>
            <a:r>
              <a:rPr lang="fr-FR" sz="2400" b="1" dirty="0" err="1">
                <a:solidFill>
                  <a:srgbClr val="FFFF00"/>
                </a:solidFill>
              </a:rPr>
              <a:t>LaViste</a:t>
            </a:r>
            <a:r>
              <a:rPr lang="fr-FR" sz="2400" b="1" dirty="0">
                <a:solidFill>
                  <a:srgbClr val="FFFF00"/>
                </a:solidFill>
              </a:rPr>
              <a:t> De Gaillac Aux Nombreux Monuments Historiques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174672-C62F-AC75-080A-4077E9615C6B}"/>
              </a:ext>
            </a:extLst>
          </p:cNvPr>
          <p:cNvSpPr txBox="1"/>
          <p:nvPr/>
        </p:nvSpPr>
        <p:spPr>
          <a:xfrm>
            <a:off x="938784" y="146304"/>
            <a:ext cx="838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17C2D6-965A-D1D4-CB8F-598B4DCD8ADA}"/>
              </a:ext>
            </a:extLst>
          </p:cNvPr>
          <p:cNvSpPr txBox="1"/>
          <p:nvPr/>
        </p:nvSpPr>
        <p:spPr>
          <a:xfrm>
            <a:off x="938784" y="616837"/>
            <a:ext cx="10204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Gaillac  Halte Hospitalière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334040-E1BF-4203-2C59-5875323C8E42}"/>
              </a:ext>
            </a:extLst>
          </p:cNvPr>
          <p:cNvSpPr txBox="1"/>
          <p:nvPr/>
        </p:nvSpPr>
        <p:spPr>
          <a:xfrm>
            <a:off x="8156448" y="2609088"/>
            <a:ext cx="346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EAFE211-E1D5-9B23-A32C-0269DBBE998F}"/>
              </a:ext>
            </a:extLst>
          </p:cNvPr>
          <p:cNvSpPr txBox="1"/>
          <p:nvPr/>
        </p:nvSpPr>
        <p:spPr>
          <a:xfrm>
            <a:off x="9218023" y="4634621"/>
            <a:ext cx="4241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90100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193</Words>
  <Application>Microsoft Office PowerPoint</Application>
  <PresentationFormat>Grand écran</PresentationFormat>
  <Paragraphs>48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2025-03-04T19:11:01Z</dcterms:created>
  <dcterms:modified xsi:type="dcterms:W3CDTF">2025-03-23T04:25:50Z</dcterms:modified>
</cp:coreProperties>
</file>