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3" r:id="rId6"/>
    <p:sldId id="265" r:id="rId7"/>
    <p:sldId id="264" r:id="rId8"/>
    <p:sldId id="260" r:id="rId9"/>
    <p:sldId id="259" r:id="rId10"/>
    <p:sldId id="266" r:id="rId11"/>
    <p:sldId id="269" r:id="rId12"/>
    <p:sldId id="267" r:id="rId13"/>
    <p:sldId id="308" r:id="rId14"/>
    <p:sldId id="306" r:id="rId15"/>
    <p:sldId id="271" r:id="rId16"/>
    <p:sldId id="273" r:id="rId17"/>
    <p:sldId id="274" r:id="rId18"/>
    <p:sldId id="288" r:id="rId19"/>
    <p:sldId id="278" r:id="rId20"/>
    <p:sldId id="281" r:id="rId21"/>
    <p:sldId id="282" r:id="rId22"/>
    <p:sldId id="277" r:id="rId23"/>
    <p:sldId id="285" r:id="rId24"/>
    <p:sldId id="286" r:id="rId25"/>
    <p:sldId id="287" r:id="rId26"/>
    <p:sldId id="283" r:id="rId27"/>
    <p:sldId id="284" r:id="rId28"/>
    <p:sldId id="317" r:id="rId29"/>
    <p:sldId id="303" r:id="rId30"/>
    <p:sldId id="311" r:id="rId31"/>
    <p:sldId id="309" r:id="rId32"/>
    <p:sldId id="307" r:id="rId33"/>
    <p:sldId id="272" r:id="rId34"/>
    <p:sldId id="312" r:id="rId35"/>
    <p:sldId id="290" r:id="rId36"/>
    <p:sldId id="293" r:id="rId37"/>
    <p:sldId id="292" r:id="rId38"/>
    <p:sldId id="298" r:id="rId39"/>
    <p:sldId id="294" r:id="rId40"/>
    <p:sldId id="302" r:id="rId41"/>
    <p:sldId id="295" r:id="rId42"/>
    <p:sldId id="301" r:id="rId43"/>
    <p:sldId id="299" r:id="rId44"/>
    <p:sldId id="324" r:id="rId45"/>
    <p:sldId id="296" r:id="rId46"/>
    <p:sldId id="325" r:id="rId47"/>
    <p:sldId id="328" r:id="rId48"/>
    <p:sldId id="327" r:id="rId49"/>
    <p:sldId id="329" r:id="rId50"/>
    <p:sldId id="330" r:id="rId51"/>
    <p:sldId id="332" r:id="rId52"/>
    <p:sldId id="334" r:id="rId53"/>
    <p:sldId id="337" r:id="rId54"/>
    <p:sldId id="326" r:id="rId55"/>
    <p:sldId id="297" r:id="rId56"/>
    <p:sldId id="336" r:id="rId57"/>
    <p:sldId id="322" r:id="rId58"/>
    <p:sldId id="314" r:id="rId59"/>
    <p:sldId id="315" r:id="rId60"/>
    <p:sldId id="316" r:id="rId61"/>
    <p:sldId id="318" r:id="rId62"/>
    <p:sldId id="320" r:id="rId63"/>
    <p:sldId id="319" r:id="rId64"/>
    <p:sldId id="321" r:id="rId65"/>
    <p:sldId id="289" r:id="rId66"/>
    <p:sldId id="338" r:id="rId67"/>
    <p:sldId id="335" r:id="rId6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3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56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04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623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444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5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69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33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446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782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3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6816A-6ED4-4645-959E-B40CC97871A8}" type="datetimeFigureOut">
              <a:rPr lang="fr-FR" smtClean="0"/>
              <a:t>23/03/2025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F1B9DA-6283-4BB1-9BDD-751C92CB0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5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jp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"/>
          <a:stretch/>
        </p:blipFill>
        <p:spPr>
          <a:xfrm>
            <a:off x="-124691" y="0"/>
            <a:ext cx="9268691" cy="685800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51971" y="5495381"/>
            <a:ext cx="82192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village fortifié, situé sur une colline granitique, est classé parmi les Plus Beaux Villages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France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21000" y="419466"/>
            <a:ext cx="10134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Eus</a:t>
            </a:r>
          </a:p>
        </p:txBody>
      </p:sp>
      <p:sp>
        <p:nvSpPr>
          <p:cNvPr id="4" name="Rectangle 3"/>
          <p:cNvSpPr/>
          <p:nvPr/>
        </p:nvSpPr>
        <p:spPr>
          <a:xfrm>
            <a:off x="1789742" y="1004241"/>
            <a:ext cx="5244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département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Pyrénées-Orientales , en région Occitanie,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17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>
        <p:sndAc>
          <p:stSnd loop="1">
            <p:snd r:embed="rId2" name="chateau-medieval-de-caen-4.53.wav"/>
          </p:stSnd>
        </p:sndAc>
      </p:transition>
    </mc:Choice>
    <mc:Fallback>
      <p:transition spd="slow" advTm="11000">
        <p:sndAc>
          <p:stSnd loop="1">
            <p:snd r:embed="rId2" name="chateau-medieval-de-caen-4.5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81423" y="130630"/>
            <a:ext cx="44748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village chargé d’histoire…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545431" y="858574"/>
            <a:ext cx="805313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Découvrez Eus (Pyrénées-Orientales) entre la vallée du Conflent et le mont Canigou, l'un des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les plus ensoleillés de France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riche patrimoine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histoire, </a:t>
            </a:r>
          </a:p>
        </p:txBody>
      </p:sp>
    </p:spTree>
    <p:extLst>
      <p:ext uri="{BB962C8B-B14F-4D97-AF65-F5344CB8AC3E}">
        <p14:creationId xmlns:p14="http://schemas.microsoft.com/office/powerpoint/2010/main" val="330112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8990" y="459847"/>
            <a:ext cx="866601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Eus est un ancien site défensif chargé d’histoire. La commune a dû repousser successivement les Français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puis l’armée espagnole deux siècles plus tard. 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572000"/>
            <a:ext cx="1520200" cy="228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86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562" y="5257234"/>
            <a:ext cx="9060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sommet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St Vincent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d’en haut,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sur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ruines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château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comtal . Dédiée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Saint Vincent, elle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rayonne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ce village dit le plus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ensoleillé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France. </a:t>
            </a:r>
          </a:p>
        </p:txBody>
      </p:sp>
    </p:spTree>
    <p:extLst>
      <p:ext uri="{BB962C8B-B14F-4D97-AF65-F5344CB8AC3E}">
        <p14:creationId xmlns:p14="http://schemas.microsoft.com/office/powerpoint/2010/main" val="409021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31223" y="5554672"/>
            <a:ext cx="82815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architecture médiévale, ses maisons en pierre et ses ruelles en pente témoignent de ce riche passé.</a:t>
            </a:r>
          </a:p>
        </p:txBody>
      </p:sp>
    </p:spTree>
    <p:extLst>
      <p:ext uri="{BB962C8B-B14F-4D97-AF65-F5344CB8AC3E}">
        <p14:creationId xmlns:p14="http://schemas.microsoft.com/office/powerpoint/2010/main" val="85788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992" y="4398448"/>
            <a:ext cx="40732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visiter en arpentant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ruelles pentues pavées de galets et parcourir les rues de ce village piéton.</a:t>
            </a:r>
          </a:p>
        </p:txBody>
      </p:sp>
    </p:spTree>
    <p:extLst>
      <p:ext uri="{BB962C8B-B14F-4D97-AF65-F5344CB8AC3E}">
        <p14:creationId xmlns:p14="http://schemas.microsoft.com/office/powerpoint/2010/main" val="137132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3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97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14399" y="5696041"/>
            <a:ext cx="560070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Habitations en vielles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pierres patinées par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temps toutes bien restaurées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364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19976" y="5700144"/>
            <a:ext cx="701826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Flâner dans ses ruelles qui ont toute une histoire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55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63781" y="6050018"/>
            <a:ext cx="63592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construites en terrasses, </a:t>
            </a:r>
          </a:p>
        </p:txBody>
      </p:sp>
    </p:spTree>
    <p:extLst>
      <p:ext uri="{BB962C8B-B14F-4D97-AF65-F5344CB8AC3E}">
        <p14:creationId xmlns:p14="http://schemas.microsoft.com/office/powerpoint/2010/main" val="3991660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/>
    </mc:Choice>
    <mc:Fallback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597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0527" y="5707118"/>
            <a:ext cx="52785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Ses maisons sont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construites en suivent  la pente de la montagne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997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47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5472" y="5429981"/>
            <a:ext cx="87075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village lui-même est plutôt agréable, avec de nombreuses petites rues qui suivent la courbe de la montagne.</a:t>
            </a:r>
          </a:p>
        </p:txBody>
      </p:sp>
    </p:spTree>
    <p:extLst>
      <p:ext uri="{BB962C8B-B14F-4D97-AF65-F5344CB8AC3E}">
        <p14:creationId xmlns:p14="http://schemas.microsoft.com/office/powerpoint/2010/main" val="30104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98"/>
          <a:stretch/>
        </p:blipFill>
        <p:spPr>
          <a:xfrm>
            <a:off x="-1" y="-1"/>
            <a:ext cx="4973054" cy="686115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65"/>
          <a:stretch/>
        </p:blipFill>
        <p:spPr>
          <a:xfrm>
            <a:off x="4826109" y="0"/>
            <a:ext cx="431789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74072" y="5513108"/>
            <a:ext cx="86348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 découvrir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ainsi, les artisans, artistes et commerces locaux qui font de ce lieu, un des Plus Beaux Villages de France</a:t>
            </a:r>
          </a:p>
        </p:txBody>
      </p:sp>
    </p:spTree>
    <p:extLst>
      <p:ext uri="{BB962C8B-B14F-4D97-AF65-F5344CB8AC3E}">
        <p14:creationId xmlns:p14="http://schemas.microsoft.com/office/powerpoint/2010/main" val="226960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6368" y="5353792"/>
            <a:ext cx="90712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pied du massif du Canigou,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cœur ancien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d'Eus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perché sur une petite colline granitique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terrasse du bar restaurant est idéale pour admirer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mont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ennégé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pPr algn="ctr"/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73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292" y="5544281"/>
            <a:ext cx="80732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Bar restaurant avec terrasse , avec une vue magnifique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sur le mont du Canigou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39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0229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294" y="0"/>
            <a:ext cx="4641706" cy="345552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294" y="3402473"/>
            <a:ext cx="4641706" cy="345552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71883" y="5959917"/>
            <a:ext cx="29274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Quelques spécialités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626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67680" y="5783272"/>
            <a:ext cx="41072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Petit salon pour se détendre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1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6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7590" y="5205074"/>
            <a:ext cx="80633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Eus plus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beaux villages de France" son climat agréable, son ciel azur et ses vielles pierres patinées par le temps compose une carte postale féérique ! </a:t>
            </a:r>
          </a:p>
        </p:txBody>
      </p:sp>
    </p:spTree>
    <p:extLst>
      <p:ext uri="{BB962C8B-B14F-4D97-AF65-F5344CB8AC3E}">
        <p14:creationId xmlns:p14="http://schemas.microsoft.com/office/powerpoint/2010/main" val="3381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75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31430" y="6063826"/>
            <a:ext cx="74110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Petit bistrot de pays pour se reposer et se désaltérer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2901" y="217300"/>
            <a:ext cx="88010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pied du massif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Canigou,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cœur de l’ancien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d'Eus est lui-même perché sur une petite colline granitique.</a:t>
            </a:r>
          </a:p>
        </p:txBody>
      </p:sp>
    </p:spTree>
    <p:extLst>
      <p:ext uri="{BB962C8B-B14F-4D97-AF65-F5344CB8AC3E}">
        <p14:creationId xmlns:p14="http://schemas.microsoft.com/office/powerpoint/2010/main" val="339652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311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3117" y="0"/>
            <a:ext cx="4600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90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46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42915" y="5887180"/>
            <a:ext cx="52581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Création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d’une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étoile en galets au sol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06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87"/>
          <a:stretch/>
        </p:blipFill>
        <p:spPr>
          <a:xfrm>
            <a:off x="0" y="0"/>
            <a:ext cx="91624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91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7308" y="5544281"/>
            <a:ext cx="83335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promener au hasard dans les rues laisse place à de grandes surprises, comme certains vestiges du Moyen-âge.</a:t>
            </a:r>
          </a:p>
        </p:txBody>
      </p:sp>
    </p:spTree>
    <p:extLst>
      <p:ext uri="{BB962C8B-B14F-4D97-AF65-F5344CB8AC3E}">
        <p14:creationId xmlns:p14="http://schemas.microsoft.com/office/powerpoint/2010/main" val="113512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9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65017" y="5239527"/>
            <a:ext cx="81984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Ses maisons sont construites en terrasses, en haut desquelles point l'imposante église de Saint-Vincent. Eglise qui fait toute l'attraction du village.</a:t>
            </a:r>
          </a:p>
        </p:txBody>
      </p:sp>
    </p:spTree>
    <p:extLst>
      <p:ext uri="{BB962C8B-B14F-4D97-AF65-F5344CB8AC3E}">
        <p14:creationId xmlns:p14="http://schemas.microsoft.com/office/powerpoint/2010/main" val="360251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171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052" y="0"/>
            <a:ext cx="4674684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42052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08396" y="5835226"/>
            <a:ext cx="58673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Après une bonne grimpette l’église est là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72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750" y="5627408"/>
            <a:ext cx="85725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Place de parking libre a mi hauteur du village qui permet de débuter une balade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petites ruelles.</a:t>
            </a:r>
          </a:p>
        </p:txBody>
      </p:sp>
    </p:spTree>
    <p:extLst>
      <p:ext uri="{BB962C8B-B14F-4D97-AF65-F5344CB8AC3E}">
        <p14:creationId xmlns:p14="http://schemas.microsoft.com/office/powerpoint/2010/main" val="48576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8366" y="428398"/>
            <a:ext cx="361682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L’église Saint-Vincent- d’En -Haut </a:t>
            </a:r>
            <a:endParaRPr lang="fr-FR" sz="3200" dirty="0"/>
          </a:p>
        </p:txBody>
      </p:sp>
      <p:sp>
        <p:nvSpPr>
          <p:cNvPr id="4" name="Rectangle 3"/>
          <p:cNvSpPr/>
          <p:nvPr/>
        </p:nvSpPr>
        <p:spPr>
          <a:xfrm>
            <a:off x="228600" y="5270838"/>
            <a:ext cx="9060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trône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l’emplacement de l’ancienne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forteresse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onstruite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elle remplace la chapelle du château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 smtClean="0">
                <a:solidFill>
                  <a:srgbClr val="FFFFFF"/>
                </a:solidFill>
                <a:latin typeface="Candara" panose="020E0502030303020204" pitchFamily="34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construction a duré de 1726 à 1743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37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9772" y="4936460"/>
            <a:ext cx="86244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Saint-Vincent-d'en-Haut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Construite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sur le site de l'ancien château en ruine,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vue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Canigou et ses neiges qui perdurent jusqu'au printemps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129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80311" y="5163235"/>
            <a:ext cx="78896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est dotée d'un clocher-porche de base carrée et se termine sur une abside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droite qui donne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accès à la nef et à des voûtes datant des fortifications antérieures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97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632" y="0"/>
            <a:ext cx="456787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63"/>
          <a:stretch/>
        </p:blipFill>
        <p:spPr>
          <a:xfrm>
            <a:off x="0" y="0"/>
            <a:ext cx="459263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61437" y="6063826"/>
            <a:ext cx="61302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portail de l’église et la vierge et l’enfant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39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0737" y="5641217"/>
            <a:ext cx="81074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se présente sous la forme d'une nef unique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cernée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chapelles latérales abritant nombre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statues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85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1579" y="5473005"/>
            <a:ext cx="794084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 se présente sous la forme d'une nef unique et de chapelles latérales. 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37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712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2510" y="89053"/>
            <a:ext cx="88114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détails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retable du Rosaire datant de la fin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2510" y="816417"/>
            <a:ext cx="13163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haut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15678" y="1934643"/>
            <a:ext cx="1911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Saint Grégoire le Grand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,</a:t>
            </a:r>
            <a:endParaRPr lang="fr-FR" sz="2400" dirty="0">
              <a:solidFill>
                <a:srgbClr val="00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90703" y="2118507"/>
            <a:ext cx="24078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Jacques le Majeur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1485599" y="2815936"/>
            <a:ext cx="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>
            <a:off x="2067791" y="2955956"/>
            <a:ext cx="540327" cy="72736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 flipH="1">
            <a:off x="6733309" y="2774373"/>
            <a:ext cx="582369" cy="75853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058089" y="4046440"/>
            <a:ext cx="14863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Vierge, </a:t>
            </a:r>
          </a:p>
        </p:txBody>
      </p:sp>
    </p:spTree>
    <p:extLst>
      <p:ext uri="{BB962C8B-B14F-4D97-AF65-F5344CB8AC3E}">
        <p14:creationId xmlns:p14="http://schemas.microsoft.com/office/powerpoint/2010/main" val="21674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3"/>
          <a:stretch/>
        </p:blipFill>
        <p:spPr>
          <a:xfrm>
            <a:off x="0" y="0"/>
            <a:ext cx="916592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7551" y="6141256"/>
            <a:ext cx="83739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retable du Rosaire datant de la fin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</a:t>
            </a:r>
          </a:p>
        </p:txBody>
      </p:sp>
      <p:sp>
        <p:nvSpPr>
          <p:cNvPr id="4" name="Rectangle 3"/>
          <p:cNvSpPr/>
          <p:nvPr/>
        </p:nvSpPr>
        <p:spPr>
          <a:xfrm>
            <a:off x="109439" y="379999"/>
            <a:ext cx="165622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Leckerli One" panose="02000503000000020003" pitchFamily="2" charset="0"/>
              </a:rPr>
              <a:t>Le milieu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Leckerli One" panose="02000503000000020003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87658" y="5655025"/>
            <a:ext cx="24801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Vincent,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55555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04043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38" r="12507" b="1834"/>
          <a:stretch/>
        </p:blipFill>
        <p:spPr>
          <a:xfrm>
            <a:off x="4704042" y="-4091"/>
            <a:ext cx="4439958" cy="68620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76327" y="5722387"/>
            <a:ext cx="70554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pied de la Vierge,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Vincent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patron de l'église est représenté avec la meule de son martyre</a:t>
            </a:r>
          </a:p>
        </p:txBody>
      </p:sp>
    </p:spTree>
    <p:extLst>
      <p:ext uri="{BB962C8B-B14F-4D97-AF65-F5344CB8AC3E}">
        <p14:creationId xmlns:p14="http://schemas.microsoft.com/office/powerpoint/2010/main" val="322968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3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74173" y="6181544"/>
            <a:ext cx="78659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maître autel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datant de la fin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9727" y="411171"/>
            <a:ext cx="113685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bas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05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61207" y="5428853"/>
            <a:ext cx="5912429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FFC000"/>
                </a:solidFill>
                <a:latin typeface="Candara" panose="020E0502030303020204" pitchFamily="34" charset="0"/>
              </a:rPr>
              <a:t/>
            </a:r>
            <a:br>
              <a:rPr lang="fr-FR" b="1" dirty="0">
                <a:solidFill>
                  <a:srgbClr val="FFC000"/>
                </a:solidFill>
                <a:latin typeface="Candara" panose="020E0502030303020204" pitchFamily="34" charset="0"/>
              </a:rPr>
            </a:br>
            <a:r>
              <a:rPr lang="fr-FR" sz="2800" b="1" dirty="0">
                <a:solidFill>
                  <a:srgbClr val="FFFF00"/>
                </a:solidFill>
                <a:latin typeface="Harlow Solid Italic" panose="04030604020F02020D02" pitchFamily="82" charset="0"/>
              </a:rPr>
              <a:t>Sa statue est entourée de celles de Saint Antoine de Padoue et Saint Simon.</a:t>
            </a:r>
            <a: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br>
              <a:rPr lang="fr-FR" sz="2800" dirty="0"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493819" y="23794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Sainte-Thérèse.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69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44438" y="197110"/>
            <a:ext cx="38654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  <a:latin typeface="Harlow Solid Italic" panose="04030604020F02020D02" pitchFamily="82" charset="0"/>
              </a:rPr>
              <a:t>La chapelle </a:t>
            </a:r>
            <a:r>
              <a:rPr lang="fr-FR" sz="2800" b="1" dirty="0" smtClean="0">
                <a:solidFill>
                  <a:srgbClr val="FFFF00"/>
                </a:solidFill>
                <a:latin typeface="Harlow Solid Italic" panose="04030604020F02020D02" pitchFamily="82" charset="0"/>
              </a:rPr>
              <a:t>Saint-Pierre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2395" y="5433675"/>
            <a:ext cx="855171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retable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composé d’éléments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d’époques diverses : les deux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panneaux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statues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la statue saint pierre du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siècle.. 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/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76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85226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226" y="0"/>
            <a:ext cx="4685226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2736" y="5327533"/>
            <a:ext cx="929771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abrite une roue à carillons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cercle en bois à 8 rayons est ceinturé de douze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clochettes 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actionnée pour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offices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les baptêmes et les mariages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.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27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533" y="5695587"/>
            <a:ext cx="702544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responsable  actionne la roue de 12 clochettes à des moments précis et pour les offices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b="1" dirty="0" smtClean="0">
                <a:solidFill>
                  <a:srgbClr val="FFFFFF"/>
                </a:solidFill>
                <a:latin typeface="Candara" panose="020E0502030303020204" pitchFamily="34" charset="0"/>
              </a:rPr>
              <a:t> </a:t>
            </a:r>
            <a:r>
              <a:rPr lang="fr-FR" dirty="0" smtClean="0"/>
              <a:t> </a:t>
            </a: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140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30380" y="266383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Sainte-Thérèse.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62769" y="5384556"/>
            <a:ext cx="6016336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FFC000"/>
                </a:solidFill>
                <a:latin typeface="Candara" panose="020E0502030303020204" pitchFamily="34" charset="0"/>
              </a:rPr>
              <a:t/>
            </a:r>
            <a:br>
              <a:rPr lang="fr-FR" b="1" dirty="0">
                <a:solidFill>
                  <a:srgbClr val="FFC000"/>
                </a:solidFill>
                <a:latin typeface="Candara" panose="020E0502030303020204" pitchFamily="34" charset="0"/>
              </a:rPr>
            </a:b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statue est entourée de celles de Saint Antoine de Padoue et Saint Simon. 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933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45673" y="650162"/>
            <a:ext cx="60579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chapelle Saint François-Xavier.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54552" y="6296891"/>
            <a:ext cx="92531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saint apparait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couché dans la petite niche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au-dessus de l’autel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 flipV="1">
            <a:off x="2847109" y="6016336"/>
            <a:ext cx="685800" cy="290946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0963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38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331600"/>
            <a:ext cx="288867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maître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autel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retable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Rosaire  dates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fin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17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Au centre, autour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Vierge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se trouvent les saints protecteurs 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52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456" y="0"/>
            <a:ext cx="4700544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5" r="24035"/>
          <a:stretch/>
        </p:blipFill>
        <p:spPr>
          <a:xfrm>
            <a:off x="-48126" y="0"/>
            <a:ext cx="449158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26127" y="6118743"/>
            <a:ext cx="72112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Retable du Christ (ancien retable du Rosaire). </a:t>
            </a:r>
            <a:b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</a:b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5652655" y="1589809"/>
            <a:ext cx="800100" cy="44057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469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r="6206"/>
          <a:stretch/>
        </p:blipFill>
        <p:spPr>
          <a:xfrm>
            <a:off x="-10391" y="0"/>
            <a:ext cx="9154391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10392" y="5441242"/>
            <a:ext cx="91543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pied de la Vierge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Vincent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 patron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l'église est représenté avec la meule de 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martyre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prélude de son supplice,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4197927" y="4104409"/>
            <a:ext cx="238991" cy="1122218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137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8" r="6206"/>
          <a:stretch/>
        </p:blipFill>
        <p:spPr>
          <a:xfrm>
            <a:off x="-1" y="-1"/>
            <a:ext cx="9154391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4689" y="5364217"/>
            <a:ext cx="89050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Vincent est étendu sur un chevalet,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l’action des cordes et des roues, ses nerfs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ses membres 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brisèrent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est 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criait je resterai chrétien et saurai mourir joyeusement pour la vérité.</a:t>
            </a:r>
          </a:p>
        </p:txBody>
      </p:sp>
    </p:spTree>
    <p:extLst>
      <p:ext uri="{BB962C8B-B14F-4D97-AF65-F5344CB8AC3E}">
        <p14:creationId xmlns:p14="http://schemas.microsoft.com/office/powerpoint/2010/main" val="366958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76593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936" y="0"/>
            <a:ext cx="4378064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474" y="83803"/>
            <a:ext cx="4461526" cy="544088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127" y="5345467"/>
            <a:ext cx="9060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Vincent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souvent représenté avec un lit de fer à pointes aiguës, des ongles de fer et une meule. Quelques-uns des outils utilisés pour la torture qu'il a subi,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Espagne sous Dioclétien.</a:t>
            </a:r>
          </a:p>
        </p:txBody>
      </p:sp>
      <p:cxnSp>
        <p:nvCxnSpPr>
          <p:cNvPr id="9" name="Connecteur droit avec flèche 8"/>
          <p:cNvCxnSpPr/>
          <p:nvPr/>
        </p:nvCxnSpPr>
        <p:spPr>
          <a:xfrm flipH="1">
            <a:off x="2556164" y="3429000"/>
            <a:ext cx="3761509" cy="17664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943455" y="83803"/>
            <a:ext cx="49487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 Vincent Diacre et Martyr </a:t>
            </a:r>
          </a:p>
        </p:txBody>
      </p:sp>
    </p:spTree>
    <p:extLst>
      <p:ext uri="{BB962C8B-B14F-4D97-AF65-F5344CB8AC3E}">
        <p14:creationId xmlns:p14="http://schemas.microsoft.com/office/powerpoint/2010/main" val="405286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3"/>
          <a:stretch/>
        </p:blipFill>
        <p:spPr>
          <a:xfrm>
            <a:off x="-1" y="0"/>
            <a:ext cx="917571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73058" y="5655302"/>
            <a:ext cx="8229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église imposante domine le village et ses environs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inscrite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titre des monuments historiques depuis 1990.</a:t>
            </a:r>
          </a:p>
        </p:txBody>
      </p:sp>
    </p:spTree>
    <p:extLst>
      <p:ext uri="{BB962C8B-B14F-4D97-AF65-F5344CB8AC3E}">
        <p14:creationId xmlns:p14="http://schemas.microsoft.com/office/powerpoint/2010/main" val="301642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6466" y="696577"/>
            <a:ext cx="402073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maison du patrimoine, la Solana, permet d'aller à la rencontre de la vie rurale du village aux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et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XX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siècles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Quelques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photos pour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découvrir la rudesse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vie d’antan dans ces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villages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perchés Catalan</a:t>
            </a:r>
          </a:p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49" r="46316"/>
          <a:stretch/>
        </p:blipFill>
        <p:spPr>
          <a:xfrm>
            <a:off x="4513666" y="70758"/>
            <a:ext cx="4630334" cy="6787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90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1336" y="5544281"/>
            <a:ext cx="90608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L'ancienne école d'Eus renferme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musée La Solana, qui reconstitue la vie des habitants aux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siècles,</a:t>
            </a:r>
          </a:p>
        </p:txBody>
      </p:sp>
    </p:spTree>
    <p:extLst>
      <p:ext uri="{BB962C8B-B14F-4D97-AF65-F5344CB8AC3E}">
        <p14:creationId xmlns:p14="http://schemas.microsoft.com/office/powerpoint/2010/main" val="36085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942261" y="5793662"/>
            <a:ext cx="39917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Quelques photos  du musée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95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39487" y="5606626"/>
            <a:ext cx="65870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Outils qui servaient à l’époque dans les champs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52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7803" y="5980699"/>
            <a:ext cx="38218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Pompe à incendie d’antan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9769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89414" y="5602523"/>
            <a:ext cx="24641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Cuisine catalane</a:t>
            </a:r>
          </a:p>
        </p:txBody>
      </p:sp>
    </p:spTree>
    <p:extLst>
      <p:ext uri="{BB962C8B-B14F-4D97-AF65-F5344CB8AC3E}">
        <p14:creationId xmlns:p14="http://schemas.microsoft.com/office/powerpoint/2010/main" val="3237874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3648" y="5891282"/>
            <a:ext cx="24223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lit du berger</a:t>
            </a:r>
          </a:p>
        </p:txBody>
      </p:sp>
    </p:spTree>
    <p:extLst>
      <p:ext uri="{BB962C8B-B14F-4D97-AF65-F5344CB8AC3E}">
        <p14:creationId xmlns:p14="http://schemas.microsoft.com/office/powerpoint/2010/main" val="311280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9726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855"/>
          <a:stretch/>
        </p:blipFill>
        <p:spPr>
          <a:xfrm>
            <a:off x="4697263" y="786"/>
            <a:ext cx="4446740" cy="685721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76111" y="6063826"/>
            <a:ext cx="294503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Egraineuse de maïs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27347" y="5991090"/>
            <a:ext cx="279115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Quelques souvenirs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71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7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81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886" y="3885567"/>
            <a:ext cx="888422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Eus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l’un des “Plus beaux villages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France.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dans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Pyrénées-Orientales,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 la vallée du Conflent et le Mont Canigou, ce village catalan se dévoile, perché sur sa colline.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remarque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loin,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fois dans ses murs, il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offre une vue imprenable sur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alentours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surtout sur le pic du Canigou. </a:t>
            </a:r>
          </a:p>
        </p:txBody>
      </p:sp>
      <p:sp>
        <p:nvSpPr>
          <p:cNvPr id="6" name="Rectangle 5"/>
          <p:cNvSpPr/>
          <p:nvPr/>
        </p:nvSpPr>
        <p:spPr>
          <a:xfrm>
            <a:off x="2763983" y="6396335"/>
            <a:ext cx="6054656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photos du net création :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Mars 2025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89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00"/>
    </mc:Choice>
    <mc:Fallback xmlns="">
      <p:transition spd="slow" advTm="1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656</TotalTime>
  <Words>1007</Words>
  <Application>Microsoft Office PowerPoint</Application>
  <PresentationFormat>Affichage à l'écran (4:3)</PresentationFormat>
  <Paragraphs>77</Paragraphs>
  <Slides>67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67</vt:i4>
      </vt:variant>
    </vt:vector>
  </HeadingPairs>
  <TitlesOfParts>
    <vt:vector size="74" baseType="lpstr">
      <vt:lpstr>Arial</vt:lpstr>
      <vt:lpstr>Calibri</vt:lpstr>
      <vt:lpstr>Calibri Light</vt:lpstr>
      <vt:lpstr>Candara</vt:lpstr>
      <vt:lpstr>Harlow Solid Italic</vt:lpstr>
      <vt:lpstr>Leckerli One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78</cp:revision>
  <dcterms:created xsi:type="dcterms:W3CDTF">2025-03-17T05:54:32Z</dcterms:created>
  <dcterms:modified xsi:type="dcterms:W3CDTF">2025-03-23T09:46:42Z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