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5"/>
  </p:notesMasterIdLst>
  <p:sldIdLst>
    <p:sldId id="298" r:id="rId2"/>
    <p:sldId id="258" r:id="rId3"/>
    <p:sldId id="296" r:id="rId4"/>
    <p:sldId id="259" r:id="rId5"/>
    <p:sldId id="260" r:id="rId6"/>
    <p:sldId id="263" r:id="rId7"/>
    <p:sldId id="264" r:id="rId8"/>
    <p:sldId id="265" r:id="rId9"/>
    <p:sldId id="306" r:id="rId10"/>
    <p:sldId id="270" r:id="rId11"/>
    <p:sldId id="271" r:id="rId12"/>
    <p:sldId id="272" r:id="rId13"/>
    <p:sldId id="292" r:id="rId14"/>
    <p:sldId id="291" r:id="rId15"/>
    <p:sldId id="324" r:id="rId16"/>
    <p:sldId id="308" r:id="rId17"/>
    <p:sldId id="319" r:id="rId18"/>
    <p:sldId id="289" r:id="rId19"/>
    <p:sldId id="283" r:id="rId20"/>
    <p:sldId id="305" r:id="rId21"/>
    <p:sldId id="318" r:id="rId22"/>
    <p:sldId id="286" r:id="rId23"/>
    <p:sldId id="321" r:id="rId24"/>
  </p:sldIdLst>
  <p:sldSz cx="6119813" cy="3444875"/>
  <p:notesSz cx="6858000" cy="9144000"/>
  <p:embeddedFontLst>
    <p:embeddedFont>
      <p:font typeface="Algerian" panose="04020705040A02060702" pitchFamily="82" charset="0"/>
      <p:regular r:id="rId26"/>
    </p:embeddedFont>
    <p:embeddedFont>
      <p:font typeface="Andy" panose="03080602030302030203" pitchFamily="66" charset="0"/>
      <p:bold r:id="rId27"/>
    </p:embeddedFont>
    <p:embeddedFont>
      <p:font typeface="Aria Script SSi" panose="02020500000000000000" pitchFamily="18" charset="0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Calibri Light" panose="020F0302020204030204" pitchFamily="34" charset="0"/>
      <p:regular r:id="rId33"/>
      <p:italic r:id="rId34"/>
    </p:embeddedFont>
    <p:embeddedFont>
      <p:font typeface="Harrington" panose="04040505050A02020702" pitchFamily="82" charset="0"/>
      <p:regular r:id="rId35"/>
    </p:embeddedFont>
    <p:embeddedFont>
      <p:font typeface="Script12 BT" panose="03080709030305060304" pitchFamily="65" charset="0"/>
      <p:regular r:id="rId3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cnyKoIRZDWOoFoMlQidtA==" hashData="kAj44ebpun0suLzwybCHnQVVKFk/gzwufo1oQqGRZ8Bcu0splqkSBWxJTvaZYjqtE5JGmasYKTlf34kWud0U3Q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97" autoAdjust="0"/>
    <p:restoredTop sz="94660"/>
  </p:normalViewPr>
  <p:slideViewPr>
    <p:cSldViewPr snapToGrid="0">
      <p:cViewPr>
        <p:scale>
          <a:sx n="110" d="100"/>
          <a:sy n="110" d="100"/>
        </p:scale>
        <p:origin x="317" y="634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1pPr>
    <a:lvl2pPr marL="22911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2pPr>
    <a:lvl3pPr marL="458226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3pPr>
    <a:lvl4pPr marL="68733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4pPr>
    <a:lvl5pPr marL="916452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5pPr>
    <a:lvl6pPr marL="1145565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6pPr>
    <a:lvl7pPr marL="137467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7pPr>
    <a:lvl8pPr marL="1603791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8pPr>
    <a:lvl9pPr marL="183290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8975" y="1143000"/>
            <a:ext cx="548005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12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85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77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591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27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43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037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327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03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609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21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72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082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g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0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0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4" descr="FOND OR 5">
            <a:extLst>
              <a:ext uri="{FF2B5EF4-FFF2-40B4-BE49-F238E27FC236}">
                <a16:creationId xmlns:a16="http://schemas.microsoft.com/office/drawing/2014/main" id="{43803F5E-DBF5-42EE-828B-0353F27C7D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9999" y="270164"/>
            <a:ext cx="4683273" cy="1674140"/>
          </a:xfrm>
          <a:prstGeom prst="rect">
            <a:avLst/>
          </a:prstGeom>
        </p:spPr>
        <p:txBody>
          <a:bodyPr wrap="none" fromWordArt="1">
            <a:prstTxWarp prst="textArchUp">
              <a:avLst/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7E7FF"/>
              </a:extrusionClr>
            </a:sp3d>
          </a:bodyPr>
          <a:lstStyle/>
          <a:p>
            <a:pPr algn="ctr"/>
            <a:r>
              <a:rPr lang="fr-FR" sz="1600" b="1" kern="10" dirty="0">
                <a:ln w="9525">
                  <a:round/>
                  <a:headEnd/>
                  <a:tailEnd/>
                </a:ln>
                <a:latin typeface="Harrington"/>
              </a:rPr>
              <a:t>  Conques : village de l’Aveyron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353532F-AD86-4449-815F-0876400EB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9" y="3050160"/>
            <a:ext cx="2338506" cy="400110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000" b="1" dirty="0">
                <a:solidFill>
                  <a:srgbClr val="FFFF00"/>
                </a:solidFill>
                <a:latin typeface="Andy" panose="03080602030302030203" pitchFamily="66" charset="0"/>
              </a:rPr>
              <a:t>Musique : Au cœur de l’éveil – Michel Pépé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46089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4000">
        <p:sndAc>
          <p:stSnd>
            <p:snd r:embed="rId3" name="Au-coeur-de-l_éveil-Michel-Pépé-.wav"/>
          </p:stSnd>
        </p:sndAc>
      </p:transition>
    </mc:Choice>
    <mc:Fallback>
      <p:transition advClick="0" advTm="14000">
        <p:sndAc>
          <p:stSnd>
            <p:snd r:embed="rId3" name="Au-coeur-de-l_éveil-Michel-Pépé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25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595096" y="148705"/>
            <a:ext cx="3061384" cy="237008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819545" y="1605219"/>
            <a:ext cx="2245015" cy="166753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064560" y="1605219"/>
            <a:ext cx="2245015" cy="166753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6" name="ZoneTexte 5"/>
          <p:cNvSpPr txBox="1"/>
          <p:nvPr/>
        </p:nvSpPr>
        <p:spPr>
          <a:xfrm>
            <a:off x="1440000" y="0"/>
            <a:ext cx="3240000" cy="239165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Les rempart et les portes de la ville</a:t>
            </a:r>
          </a:p>
        </p:txBody>
      </p:sp>
      <p:sp>
        <p:nvSpPr>
          <p:cNvPr id="8" name="Oval 6" descr="web coucher4">
            <a:extLst>
              <a:ext uri="{FF2B5EF4-FFF2-40B4-BE49-F238E27FC236}">
                <a16:creationId xmlns:a16="http://schemas.microsoft.com/office/drawing/2014/main" id="{4BB98A26-1144-47C5-A4A4-DF1F69714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545" y="1583167"/>
            <a:ext cx="2245015" cy="16675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9" name="Oval 7" descr="web coucher4">
            <a:extLst>
              <a:ext uri="{FF2B5EF4-FFF2-40B4-BE49-F238E27FC236}">
                <a16:creationId xmlns:a16="http://schemas.microsoft.com/office/drawing/2014/main" id="{92030F59-8C00-4BE5-8812-69A5C84B4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4560" y="1583167"/>
            <a:ext cx="2245015" cy="16675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0630" y="1108101"/>
            <a:ext cx="1638915" cy="1229629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01664" y="1108101"/>
            <a:ext cx="1638915" cy="1229629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90270" y="1108101"/>
            <a:ext cx="1638915" cy="1229629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980000" y="0"/>
            <a:ext cx="216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chemeClr val="bg1"/>
                </a:solidFill>
                <a:latin typeface="Script12 BT" pitchFamily="65" charset="0"/>
              </a:rPr>
              <a:t>Abbatiale Sainte-Foy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4404073" y="2118023"/>
            <a:ext cx="767732" cy="898624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1877600" y="2354515"/>
            <a:ext cx="882850" cy="826353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2972064" y="1738426"/>
            <a:ext cx="959876" cy="1006079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3175025" y="500500"/>
            <a:ext cx="768578" cy="863439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3866576" y="1183264"/>
            <a:ext cx="768578" cy="863439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4365136" y="213322"/>
            <a:ext cx="768578" cy="862488"/>
          </a:xfrm>
          <a:prstGeom prst="flowChar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1"/>
          </a:p>
        </p:txBody>
      </p:sp>
      <p:sp>
        <p:nvSpPr>
          <p:cNvPr id="9" name="ZoneTexte 8"/>
          <p:cNvSpPr txBox="1"/>
          <p:nvPr/>
        </p:nvSpPr>
        <p:spPr>
          <a:xfrm>
            <a:off x="1980000" y="0"/>
            <a:ext cx="2160000" cy="239165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L’église Saint Marcel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4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4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3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533669" y="1776250"/>
            <a:ext cx="1513094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9" name="Cœur 8"/>
          <p:cNvSpPr/>
          <p:nvPr/>
        </p:nvSpPr>
        <p:spPr>
          <a:xfrm rot="17959409">
            <a:off x="528517" y="204189"/>
            <a:ext cx="1513093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0" name="Cœur 9"/>
          <p:cNvSpPr/>
          <p:nvPr/>
        </p:nvSpPr>
        <p:spPr>
          <a:xfrm rot="7093308">
            <a:off x="4073731" y="1778572"/>
            <a:ext cx="1513094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1" name="Cœur 10"/>
          <p:cNvSpPr/>
          <p:nvPr/>
        </p:nvSpPr>
        <p:spPr>
          <a:xfrm rot="3117418" flipH="1">
            <a:off x="4053847" y="246027"/>
            <a:ext cx="1513094" cy="148640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2" name="Cœur 11"/>
          <p:cNvSpPr/>
          <p:nvPr/>
        </p:nvSpPr>
        <p:spPr>
          <a:xfrm>
            <a:off x="2512068" y="27681"/>
            <a:ext cx="1095678" cy="1446902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13" name="Cœur 12"/>
          <p:cNvSpPr/>
          <p:nvPr/>
        </p:nvSpPr>
        <p:spPr>
          <a:xfrm flipV="1">
            <a:off x="2512068" y="2000958"/>
            <a:ext cx="1095678" cy="1448064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 algn="ctr">
              <a:defRPr/>
            </a:pPr>
            <a:endParaRPr lang="fr-FR" sz="1201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980000" y="0"/>
            <a:ext cx="2160000" cy="239165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chapelle Saint Roch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239010" y="54128"/>
            <a:ext cx="1680557" cy="219473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536123" y="1107950"/>
            <a:ext cx="1485023" cy="197604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333828" y="1371163"/>
            <a:ext cx="1367014" cy="1535737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11" name="ZoneTexte 10"/>
          <p:cNvSpPr txBox="1"/>
          <p:nvPr/>
        </p:nvSpPr>
        <p:spPr>
          <a:xfrm>
            <a:off x="1980000" y="0"/>
            <a:ext cx="2160000" cy="239165"/>
          </a:xfrm>
          <a:prstGeom prst="rect">
            <a:avLst/>
          </a:prstGeom>
          <a:noFill/>
        </p:spPr>
        <p:txBody>
          <a:bodyPr wrap="square" lIns="53972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château d’Humières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378795" y="361424"/>
            <a:ext cx="3085352" cy="16675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844511" y="488848"/>
            <a:ext cx="3768368" cy="254659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2462151" y="802998"/>
            <a:ext cx="3297323" cy="181037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6" name="ZoneTexte 5"/>
          <p:cNvSpPr txBox="1"/>
          <p:nvPr/>
        </p:nvSpPr>
        <p:spPr>
          <a:xfrm>
            <a:off x="2160000" y="0"/>
            <a:ext cx="1800000" cy="239165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Rue du Château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3573591" y="1166871"/>
            <a:ext cx="1195836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3844637" y="790030"/>
            <a:ext cx="1195836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2882886" y="1130736"/>
            <a:ext cx="1195836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4149179" y="1166871"/>
            <a:ext cx="1195836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3189301" y="1561504"/>
            <a:ext cx="1195836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3995970" y="1669911"/>
            <a:ext cx="1195836" cy="131668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9" name="ZoneTexte 8"/>
          <p:cNvSpPr txBox="1"/>
          <p:nvPr/>
        </p:nvSpPr>
        <p:spPr>
          <a:xfrm>
            <a:off x="1800000" y="0"/>
            <a:ext cx="2520000" cy="239165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place du centre de la ville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7" y="1"/>
            <a:ext cx="6117525" cy="34432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1757915" y="1433451"/>
            <a:ext cx="1543259" cy="1156904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3686988" y="1687033"/>
            <a:ext cx="1543259" cy="1156904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3012079" y="600939"/>
            <a:ext cx="1301991" cy="97604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484000" y="0"/>
            <a:ext cx="216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8869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200" b="1" dirty="0">
                <a:latin typeface="Script12 BT" pitchFamily="65" charset="0"/>
              </a:rPr>
              <a:t>L‘auberge Saint Jacques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357" cy="344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762082" y="54664"/>
            <a:ext cx="1594936" cy="1931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6" name="Ellipse 5"/>
          <p:cNvSpPr/>
          <p:nvPr/>
        </p:nvSpPr>
        <p:spPr>
          <a:xfrm>
            <a:off x="3736143" y="36900"/>
            <a:ext cx="1594936" cy="1931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7" name="Ellipse 6"/>
          <p:cNvSpPr/>
          <p:nvPr/>
        </p:nvSpPr>
        <p:spPr>
          <a:xfrm>
            <a:off x="2262035" y="1424162"/>
            <a:ext cx="1594936" cy="193113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/>
          </a:p>
        </p:txBody>
      </p:sp>
      <p:sp>
        <p:nvSpPr>
          <p:cNvPr id="8" name="ZoneTexte 7"/>
          <p:cNvSpPr txBox="1"/>
          <p:nvPr/>
        </p:nvSpPr>
        <p:spPr>
          <a:xfrm>
            <a:off x="2160000" y="0"/>
            <a:ext cx="1800000" cy="239165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Fontaine de </a:t>
            </a:r>
            <a:r>
              <a:rPr lang="fr-FR" sz="1200" b="1" dirty="0" err="1">
                <a:solidFill>
                  <a:schemeClr val="bg1"/>
                </a:solidFill>
                <a:latin typeface="Script12 BT" panose="03080709030305060304" pitchFamily="65" charset="0"/>
              </a:rPr>
              <a:t>Fumouze</a:t>
            </a:r>
            <a:endParaRPr lang="fr-FR" sz="1200" b="1" dirty="0">
              <a:solidFill>
                <a:schemeClr val="bg1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" y="0"/>
            <a:ext cx="6118142" cy="3443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582810" y="-46288"/>
            <a:ext cx="1828542" cy="222377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>
              <a:solidFill>
                <a:schemeClr val="bg1"/>
              </a:solidFill>
            </a:endParaRPr>
          </a:p>
        </p:txBody>
      </p:sp>
      <p:sp>
        <p:nvSpPr>
          <p:cNvPr id="6" name="Triangle isocèle 5"/>
          <p:cNvSpPr/>
          <p:nvPr/>
        </p:nvSpPr>
        <p:spPr>
          <a:xfrm rot="2150333">
            <a:off x="2372214" y="319280"/>
            <a:ext cx="1828542" cy="222377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>
              <a:solidFill>
                <a:schemeClr val="bg1"/>
              </a:solidFill>
            </a:endParaRPr>
          </a:p>
        </p:txBody>
      </p:sp>
      <p:sp>
        <p:nvSpPr>
          <p:cNvPr id="7" name="Triangle isocèle 6"/>
          <p:cNvSpPr/>
          <p:nvPr/>
        </p:nvSpPr>
        <p:spPr>
          <a:xfrm rot="2150333">
            <a:off x="3091211" y="635317"/>
            <a:ext cx="1828542" cy="222377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72" tIns="26986" rIns="53972" bIns="26986" anchor="ctr"/>
          <a:lstStyle/>
          <a:p>
            <a:pPr>
              <a:defRPr/>
            </a:pPr>
            <a:endParaRPr lang="fr-CA" sz="1201">
              <a:solidFill>
                <a:schemeClr val="bg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340000" y="0"/>
            <a:ext cx="1440000" cy="239165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Fontaine du </a:t>
            </a:r>
            <a:r>
              <a:rPr lang="fr-FR" sz="1200" b="1" dirty="0" err="1">
                <a:latin typeface="Script12 BT" panose="03080709030305060304" pitchFamily="65" charset="0"/>
              </a:rPr>
              <a:t>Plô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533" y="0"/>
            <a:ext cx="6118140" cy="3443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 flipH="1">
            <a:off x="1715741" y="320774"/>
            <a:ext cx="1843572" cy="1797248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 flipH="1">
            <a:off x="2675618" y="428229"/>
            <a:ext cx="1804635" cy="1821021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 flipH="1">
            <a:off x="1639560" y="1399122"/>
            <a:ext cx="1727609" cy="1797248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 flipH="1">
            <a:off x="2790737" y="1512975"/>
            <a:ext cx="1804635" cy="1797248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00"/>
          </a:p>
        </p:txBody>
      </p:sp>
      <p:sp>
        <p:nvSpPr>
          <p:cNvPr id="9" name="ZoneTexte 8"/>
          <p:cNvSpPr txBox="1"/>
          <p:nvPr/>
        </p:nvSpPr>
        <p:spPr>
          <a:xfrm>
            <a:off x="1980000" y="0"/>
            <a:ext cx="1800000" cy="239165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r>
              <a:rPr lang="fr-FR" sz="1200" b="1" dirty="0">
                <a:latin typeface="Script12 BT" panose="03080709030305060304" pitchFamily="65" charset="0"/>
              </a:rPr>
              <a:t>La Porte de </a:t>
            </a:r>
            <a:r>
              <a:rPr lang="fr-FR" sz="1200" b="1" dirty="0" err="1">
                <a:latin typeface="Script12 BT" panose="03080709030305060304" pitchFamily="65" charset="0"/>
              </a:rPr>
              <a:t>Vinzelle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0"/>
            <a:ext cx="6118140" cy="3443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833235" y="63191"/>
            <a:ext cx="1484161" cy="329211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2551692" y="449915"/>
            <a:ext cx="1329114" cy="267762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4075477" y="668617"/>
            <a:ext cx="1171481" cy="22392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/>
          <a:p>
            <a:endParaRPr lang="fr-FR" sz="1201"/>
          </a:p>
        </p:txBody>
      </p:sp>
      <p:sp>
        <p:nvSpPr>
          <p:cNvPr id="7" name="ZoneTexte 6"/>
          <p:cNvSpPr txBox="1"/>
          <p:nvPr/>
        </p:nvSpPr>
        <p:spPr>
          <a:xfrm>
            <a:off x="2160000" y="0"/>
            <a:ext cx="1800000" cy="207939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pPr algn="ctr"/>
            <a:r>
              <a:rPr lang="fr-FR" sz="997" b="1" dirty="0">
                <a:latin typeface="Script12 BT" panose="03080709030305060304" pitchFamily="65" charset="0"/>
              </a:rPr>
              <a:t>Le Quartier du Palais</a:t>
            </a:r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" y="-1371"/>
            <a:ext cx="6118140" cy="344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762486" y="536815"/>
            <a:ext cx="2203761" cy="188701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1793676" y="800417"/>
            <a:ext cx="2064216" cy="1976427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1277878" y="254628"/>
            <a:ext cx="3329416" cy="285200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2590626" y="1547091"/>
            <a:ext cx="1593902" cy="149335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3294111" y="1941913"/>
            <a:ext cx="1406810" cy="122975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8" name="ZoneTexte 7"/>
          <p:cNvSpPr txBox="1"/>
          <p:nvPr/>
        </p:nvSpPr>
        <p:spPr>
          <a:xfrm>
            <a:off x="1980000" y="0"/>
            <a:ext cx="2160000" cy="239165"/>
          </a:xfrm>
          <a:prstGeom prst="rect">
            <a:avLst/>
          </a:prstGeom>
          <a:noFill/>
        </p:spPr>
        <p:txBody>
          <a:bodyPr wrap="square" lIns="108000" tIns="26986" rIns="53972" bIns="26986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Les grangettes adossées</a:t>
            </a:r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>
            <a:off x="762486" y="538180"/>
            <a:ext cx="2203761" cy="188701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>
            <a:off x="2590626" y="1548456"/>
            <a:ext cx="1593902" cy="149335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72" tIns="26986" rIns="53972" bIns="26986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1"/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8" grpId="0"/>
      <p:bldP spid="9" grpId="0" animBg="1"/>
      <p:bldP spid="9" grpId="1" animBg="1"/>
      <p:bldP spid="10" grpId="0" animBg="1"/>
      <p:bldP spid="1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" y="0"/>
            <a:ext cx="6118131" cy="3443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68819" y="565534"/>
            <a:ext cx="3230002" cy="22784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68819" y="565535"/>
            <a:ext cx="3230002" cy="2242039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/>
          <a:p>
            <a:endParaRPr lang="fr-FR" sz="90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88277" y="1133507"/>
            <a:ext cx="1591087" cy="119231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80000" y="0"/>
            <a:ext cx="216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200" b="1" dirty="0">
                <a:latin typeface="Script12 BT" pitchFamily="65" charset="0"/>
              </a:rPr>
              <a:t>Le moulin de </a:t>
            </a:r>
            <a:r>
              <a:rPr lang="fr-BE" sz="1200" b="1" dirty="0" err="1">
                <a:latin typeface="Script12 BT" pitchFamily="65" charset="0"/>
              </a:rPr>
              <a:t>Cambelong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" y="1"/>
            <a:ext cx="6120000" cy="3443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2481717" y="962652"/>
            <a:ext cx="1205273" cy="122962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3156627" y="962652"/>
            <a:ext cx="1205273" cy="122962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3831536" y="962652"/>
            <a:ext cx="1205273" cy="122962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2818640" y="1577945"/>
            <a:ext cx="1205273" cy="122962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3493549" y="1577945"/>
            <a:ext cx="1205273" cy="122962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4168460" y="1577945"/>
            <a:ext cx="1205273" cy="122962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980000" y="0"/>
            <a:ext cx="216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fr-BE" sz="1200" b="1" dirty="0">
                <a:latin typeface="Script12 BT" pitchFamily="65" charset="0"/>
              </a:rPr>
              <a:t>Rue Gonzague </a:t>
            </a:r>
            <a:r>
              <a:rPr lang="fr-BE" sz="1200" b="1" dirty="0" err="1">
                <a:latin typeface="Script12 BT" pitchFamily="65" charset="0"/>
              </a:rPr>
              <a:t>Florens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582"/>
            <a:ext cx="6120000" cy="3443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938457" y="1324363"/>
            <a:ext cx="1543259" cy="7597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3590269" y="1324363"/>
            <a:ext cx="1543259" cy="7597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2547491" y="281585"/>
            <a:ext cx="977005" cy="1108553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2547490" y="2018375"/>
            <a:ext cx="977005" cy="1108553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2208922" y="1137272"/>
            <a:ext cx="1656145" cy="112495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2160000" y="0"/>
            <a:ext cx="180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200" b="1" dirty="0">
                <a:solidFill>
                  <a:schemeClr val="bg1"/>
                </a:solidFill>
                <a:latin typeface="Script12 BT" pitchFamily="65" charset="0"/>
              </a:rPr>
              <a:t>Rue </a:t>
            </a:r>
            <a:r>
              <a:rPr lang="fr-BE" sz="1200" b="1" dirty="0" err="1">
                <a:solidFill>
                  <a:schemeClr val="bg1"/>
                </a:solidFill>
                <a:latin typeface="Script12 BT" pitchFamily="65" charset="0"/>
              </a:rPr>
              <a:t>Emile</a:t>
            </a:r>
            <a:r>
              <a:rPr lang="fr-BE" sz="1200" b="1" dirty="0">
                <a:solidFill>
                  <a:schemeClr val="bg1"/>
                </a:solidFill>
                <a:latin typeface="Script12 BT" pitchFamily="65" charset="0"/>
              </a:rPr>
              <a:t> </a:t>
            </a:r>
            <a:r>
              <a:rPr lang="fr-BE" sz="1200" b="1" dirty="0" err="1">
                <a:solidFill>
                  <a:schemeClr val="bg1"/>
                </a:solidFill>
                <a:latin typeface="Script12 BT" pitchFamily="65" charset="0"/>
              </a:rPr>
              <a:t>Roudier</a:t>
            </a:r>
            <a:endParaRPr lang="fr-FR" sz="1200" b="1" dirty="0">
              <a:solidFill>
                <a:schemeClr val="bg1"/>
              </a:solidFill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10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>
            <a:off x="364428" y="-18405"/>
            <a:ext cx="1804733" cy="3428552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6" name="Losange 5"/>
          <p:cNvSpPr/>
          <p:nvPr/>
        </p:nvSpPr>
        <p:spPr>
          <a:xfrm>
            <a:off x="2180882" y="-18405"/>
            <a:ext cx="1804733" cy="3428552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201"/>
          </a:p>
        </p:txBody>
      </p:sp>
      <p:sp>
        <p:nvSpPr>
          <p:cNvPr id="7" name="Losange 6"/>
          <p:cNvSpPr/>
          <p:nvPr/>
        </p:nvSpPr>
        <p:spPr>
          <a:xfrm>
            <a:off x="3997536" y="-18405"/>
            <a:ext cx="1804733" cy="3428552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66" tIns="26983" rIns="53966" bIns="26983" anchor="ctr"/>
          <a:lstStyle/>
          <a:p>
            <a:pPr algn="ctr">
              <a:defRPr/>
            </a:pPr>
            <a:endParaRPr lang="fr-FR" sz="1201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980000" y="0"/>
            <a:ext cx="216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FF00"/>
                </a:solidFill>
                <a:latin typeface="Script12 BT" pitchFamily="65" charset="0"/>
              </a:rPr>
              <a:t>Rue du Chanoine </a:t>
            </a:r>
            <a:r>
              <a:rPr lang="fr-FR" sz="1200" b="1" dirty="0" err="1">
                <a:solidFill>
                  <a:srgbClr val="FFFF00"/>
                </a:solidFill>
                <a:latin typeface="Script12 BT" pitchFamily="65" charset="0"/>
              </a:rPr>
              <a:t>Benazech</a:t>
            </a:r>
            <a:endParaRPr lang="fr-FR" sz="1200" b="1" dirty="0">
              <a:solidFill>
                <a:srgbClr val="FFFF00"/>
              </a:solidFill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38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" y="368"/>
            <a:ext cx="6118264" cy="344370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3580" y="732442"/>
            <a:ext cx="2047542" cy="11524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69B36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3647" y="932544"/>
            <a:ext cx="2047542" cy="11524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69B36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3580" y="1108396"/>
            <a:ext cx="2047542" cy="11524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8B162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3580" y="1284243"/>
            <a:ext cx="2047542" cy="11524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8B162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3580" y="1454030"/>
            <a:ext cx="2047542" cy="115247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8B162"/>
            </a:solidFill>
          </a:ln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620000" y="0"/>
            <a:ext cx="288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52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Rue Charlemagne et Porte du Barry</a:t>
            </a:r>
          </a:p>
        </p:txBody>
      </p:sp>
    </p:spTree>
    <p:extLst>
      <p:ext uri="{BB962C8B-B14F-4D97-AF65-F5344CB8AC3E}">
        <p14:creationId xmlns:p14="http://schemas.microsoft.com/office/powerpoint/2010/main" val="413039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9" y="0"/>
            <a:ext cx="6120000" cy="3443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Oval 6" descr="lieu de prières dans la montagne  x"/>
          <p:cNvSpPr>
            <a:spLocks noChangeArrowheads="1"/>
          </p:cNvSpPr>
          <p:nvPr/>
        </p:nvSpPr>
        <p:spPr bwMode="auto">
          <a:xfrm>
            <a:off x="841738" y="529172"/>
            <a:ext cx="1543259" cy="115786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20490" name="Oval 10" descr="lieu de prières dans la montagne  x"/>
          <p:cNvSpPr>
            <a:spLocks noChangeArrowheads="1"/>
          </p:cNvSpPr>
          <p:nvPr/>
        </p:nvSpPr>
        <p:spPr bwMode="auto">
          <a:xfrm>
            <a:off x="1083005" y="710028"/>
            <a:ext cx="1543259" cy="115786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20491" name="Oval 11" descr="lieu de prières dans la montagne  x"/>
          <p:cNvSpPr>
            <a:spLocks noChangeArrowheads="1"/>
          </p:cNvSpPr>
          <p:nvPr/>
        </p:nvSpPr>
        <p:spPr bwMode="auto">
          <a:xfrm>
            <a:off x="1324272" y="890884"/>
            <a:ext cx="1543259" cy="115786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20492" name="Oval 12" descr="lieu de prières dans la montagne  x"/>
          <p:cNvSpPr>
            <a:spLocks noChangeArrowheads="1"/>
          </p:cNvSpPr>
          <p:nvPr/>
        </p:nvSpPr>
        <p:spPr bwMode="auto">
          <a:xfrm>
            <a:off x="1565539" y="1071740"/>
            <a:ext cx="1543259" cy="115786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957945" y="0"/>
            <a:ext cx="1469749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BE" sz="1200" b="1" dirty="0">
                <a:latin typeface="Script12 BT" pitchFamily="65" charset="0"/>
              </a:rPr>
              <a:t>La rue principale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66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3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3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2" dur="3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/>
      <p:bldP spid="20490" grpId="0" animBg="1"/>
      <p:bldP spid="20491" grpId="0" animBg="1"/>
      <p:bldP spid="20492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587103" y="568478"/>
            <a:ext cx="2880664" cy="2160498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2639415" y="558900"/>
            <a:ext cx="2880664" cy="2160498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69" tIns="29434" rIns="58869" bIns="29434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1"/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0"/>
            <a:ext cx="1980000" cy="4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Une curieuse maison sur</a:t>
            </a:r>
          </a:p>
          <a:p>
            <a:pPr algn="ctr" eaLnBrk="1" hangingPunct="1"/>
            <a:r>
              <a:rPr lang="fr-FR" sz="1200" b="1" dirty="0">
                <a:latin typeface="Script12 BT" pitchFamily="65" charset="0"/>
              </a:rPr>
              <a:t>le haut du village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A6FF02-C0F2-4F92-BAEB-E424CD8257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-20782"/>
            <a:ext cx="4320000" cy="24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8869" tIns="29434" rIns="58869" bIns="2943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200" b="1" dirty="0">
                <a:latin typeface="Script12 BT" pitchFamily="65" charset="0"/>
              </a:rPr>
              <a:t>Pont des Pèlerins dit «Pont Romain » sur le Dourdou</a:t>
            </a:r>
          </a:p>
        </p:txBody>
      </p:sp>
    </p:spTree>
    <p:extLst>
      <p:ext uri="{BB962C8B-B14F-4D97-AF65-F5344CB8AC3E}">
        <p14:creationId xmlns:p14="http://schemas.microsoft.com/office/powerpoint/2010/main" val="394134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53C5BEC9-AA40-400F-9A4C-68866C6F8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2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4BAE73CE-5285-4769-8D0A-0E3FDF795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2E10915A-79BA-4B6C-83E6-4E70A01393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7" name="Image 3">
            <a:extLst>
              <a:ext uri="{FF2B5EF4-FFF2-40B4-BE49-F238E27FC236}">
                <a16:creationId xmlns:a16="http://schemas.microsoft.com/office/drawing/2014/main" id="{F7E9F76D-64C3-4BC8-913B-5E8987185D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1F2765A-6515-49D8-834D-AA8A3AE7502D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90367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1000">
        <p:fade/>
      </p:transition>
    </mc:Choice>
    <mc:Fallback>
      <p:transition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2167</TotalTime>
  <Words>124</Words>
  <Application>Microsoft Office PowerPoint</Application>
  <PresentationFormat>Personnalisé</PresentationFormat>
  <Paragraphs>30</Paragraphs>
  <Slides>23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2" baseType="lpstr">
      <vt:lpstr>Script12 BT</vt:lpstr>
      <vt:lpstr>Algerian</vt:lpstr>
      <vt:lpstr>Calibri Light</vt:lpstr>
      <vt:lpstr>Andy</vt:lpstr>
      <vt:lpstr>Calibri</vt:lpstr>
      <vt:lpstr>Arial</vt:lpstr>
      <vt:lpstr>Harrington</vt:lpstr>
      <vt:lpstr>Aria Script SSi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275</cp:revision>
  <dcterms:created xsi:type="dcterms:W3CDTF">2016-02-24T09:25:33Z</dcterms:created>
  <dcterms:modified xsi:type="dcterms:W3CDTF">2024-04-24T07:29:29Z</dcterms:modified>
</cp:coreProperties>
</file>