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85" r:id="rId3"/>
    <p:sldId id="271" r:id="rId4"/>
    <p:sldId id="256" r:id="rId5"/>
    <p:sldId id="272" r:id="rId6"/>
    <p:sldId id="270" r:id="rId7"/>
    <p:sldId id="268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73" r:id="rId17"/>
    <p:sldId id="257" r:id="rId18"/>
    <p:sldId id="258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880" autoAdjust="0"/>
    <p:restoredTop sz="94660"/>
  </p:normalViewPr>
  <p:slideViewPr>
    <p:cSldViewPr snapToGrid="0">
      <p:cViewPr varScale="1">
        <p:scale>
          <a:sx n="59" d="100"/>
          <a:sy n="59" d="100"/>
        </p:scale>
        <p:origin x="77" y="3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ville, nuage&#10;&#10;Le contenu généré par l’IA peut être incorrect.">
            <a:extLst>
              <a:ext uri="{FF2B5EF4-FFF2-40B4-BE49-F238E27FC236}">
                <a16:creationId xmlns:a16="http://schemas.microsoft.com/office/drawing/2014/main" id="{68AF08F9-6E65-F0F3-A6F9-5917FAB896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401" y="279000"/>
            <a:ext cx="790071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9CA95F-7808-9EB6-071C-E9647CC0E4A0}"/>
              </a:ext>
            </a:extLst>
          </p:cNvPr>
          <p:cNvSpPr txBox="1"/>
          <p:nvPr/>
        </p:nvSpPr>
        <p:spPr>
          <a:xfrm>
            <a:off x="10143744" y="3038857"/>
            <a:ext cx="1926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La plaza del Socorro de Ronda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599E437-4BEA-C919-3A41-E13C71A8B4D8}"/>
              </a:ext>
            </a:extLst>
          </p:cNvPr>
          <p:cNvSpPr txBox="1"/>
          <p:nvPr/>
        </p:nvSpPr>
        <p:spPr>
          <a:xfrm>
            <a:off x="4230624" y="279000"/>
            <a:ext cx="5169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Commune De Ronda –Andalousie - Espagne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  <p:sndAc>
          <p:stSnd loop="1">
            <p:snd r:embed="rId2" name="RONDA.wav"/>
          </p:stSnd>
        </p:sndAc>
      </p:transition>
    </mc:Choice>
    <mc:Fallback>
      <p:transition spd="slow" advClick="0" advTm="8000">
        <p:wipe/>
        <p:sndAc>
          <p:stSnd loop="1">
            <p:snd r:embed="rId2" name="ROND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6B419CE-7EC6-3ACD-ED2B-64C5EEE48925}"/>
              </a:ext>
            </a:extLst>
          </p:cNvPr>
          <p:cNvSpPr/>
          <p:nvPr/>
        </p:nvSpPr>
        <p:spPr>
          <a:xfrm>
            <a:off x="0" y="-210722"/>
            <a:ext cx="12192000" cy="706872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" name="Image 3" descr="Une image contenant plein air, Ruines, ciel, bâtiment&#10;&#10;Le contenu généré par l’IA peut être incorrect.">
            <a:extLst>
              <a:ext uri="{FF2B5EF4-FFF2-40B4-BE49-F238E27FC236}">
                <a16:creationId xmlns:a16="http://schemas.microsoft.com/office/drawing/2014/main" id="{E9791FD2-2934-2A35-492C-B38429436C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2231" y="716278"/>
            <a:ext cx="7482624" cy="5004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FFE334C-8335-CE08-519C-1D65AF62D4E6}"/>
              </a:ext>
            </a:extLst>
          </p:cNvPr>
          <p:cNvSpPr txBox="1"/>
          <p:nvPr/>
        </p:nvSpPr>
        <p:spPr>
          <a:xfrm>
            <a:off x="264631" y="1749960"/>
            <a:ext cx="344859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Ronda compte environ 35 000 habitants. Elle est connue pour son emplacement à flanc de falaise et pour son profond canyon qui traverse la rivière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anorama, nuage&#10;&#10;Le contenu généré par l’IA peut être incorrect.">
            <a:extLst>
              <a:ext uri="{FF2B5EF4-FFF2-40B4-BE49-F238E27FC236}">
                <a16:creationId xmlns:a16="http://schemas.microsoft.com/office/drawing/2014/main" id="{0CD67A1A-3CB6-C5FF-1251-BF2E6C1297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032" y="3659832"/>
            <a:ext cx="8064000" cy="277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473783-8220-2FA3-EC64-53D03654F396}"/>
              </a:ext>
            </a:extLst>
          </p:cNvPr>
          <p:cNvSpPr txBox="1"/>
          <p:nvPr/>
        </p:nvSpPr>
        <p:spPr>
          <a:xfrm>
            <a:off x="8869152" y="4445667"/>
            <a:ext cx="2926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arènes de Ronda et la statue de taureau.</a:t>
            </a:r>
          </a:p>
        </p:txBody>
      </p:sp>
      <p:pic>
        <p:nvPicPr>
          <p:cNvPr id="8" name="Image 7" descr="Une image contenant paysage, nature, plein air, ciel&#10;&#10;Le contenu généré par l’IA peut être incorrect.">
            <a:extLst>
              <a:ext uri="{FF2B5EF4-FFF2-40B4-BE49-F238E27FC236}">
                <a16:creationId xmlns:a16="http://schemas.microsoft.com/office/drawing/2014/main" id="{DDDB530A-0CB4-1F95-2401-D94A41A457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9845" y="426168"/>
            <a:ext cx="5351222" cy="25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D6372AB-7B76-C1CD-2DCD-B8DEAA72F9E1}"/>
              </a:ext>
            </a:extLst>
          </p:cNvPr>
          <p:cNvSpPr txBox="1"/>
          <p:nvPr/>
        </p:nvSpPr>
        <p:spPr>
          <a:xfrm>
            <a:off x="2913892" y="1491335"/>
            <a:ext cx="4035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vue depuis Ronda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nature&#10;&#10;Le contenu généré par l’IA peut être incorrect.">
            <a:extLst>
              <a:ext uri="{FF2B5EF4-FFF2-40B4-BE49-F238E27FC236}">
                <a16:creationId xmlns:a16="http://schemas.microsoft.com/office/drawing/2014/main" id="{383EE634-1F9C-AEA8-2492-9B31EF4BAD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156" y="2846451"/>
            <a:ext cx="4656000" cy="34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273462-39E6-9B02-3DDF-36CCE942EBF0}"/>
              </a:ext>
            </a:extLst>
          </p:cNvPr>
          <p:cNvSpPr txBox="1"/>
          <p:nvPr/>
        </p:nvSpPr>
        <p:spPr>
          <a:xfrm>
            <a:off x="1280160" y="2186041"/>
            <a:ext cx="4815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Mirador De Cuenca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paysage, plante&#10;&#10;Le contenu généré par l’IA peut être incorrect.">
            <a:extLst>
              <a:ext uri="{FF2B5EF4-FFF2-40B4-BE49-F238E27FC236}">
                <a16:creationId xmlns:a16="http://schemas.microsoft.com/office/drawing/2014/main" id="{F5608E7F-8945-E990-1F16-4C12DBF700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3844" y="551304"/>
            <a:ext cx="4536000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4230FA6-CF1C-6BB8-5F70-4071FE57D5ED}"/>
              </a:ext>
            </a:extLst>
          </p:cNvPr>
          <p:cNvSpPr txBox="1"/>
          <p:nvPr/>
        </p:nvSpPr>
        <p:spPr>
          <a:xfrm>
            <a:off x="7936992" y="3841295"/>
            <a:ext cx="3852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Pont Neuf de Ronda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orloge&#10;&#10;Le contenu généré par l’IA peut être incorrect.">
            <a:extLst>
              <a:ext uri="{FF2B5EF4-FFF2-40B4-BE49-F238E27FC236}">
                <a16:creationId xmlns:a16="http://schemas.microsoft.com/office/drawing/2014/main" id="{0D7CB773-BDC2-F13F-C8BB-572052EC64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356" y="585216"/>
            <a:ext cx="4644000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FEC7CF-AFBE-944C-9877-659C063C010C}"/>
              </a:ext>
            </a:extLst>
          </p:cNvPr>
          <p:cNvSpPr txBox="1"/>
          <p:nvPr/>
        </p:nvSpPr>
        <p:spPr>
          <a:xfrm>
            <a:off x="207264" y="3864864"/>
            <a:ext cx="60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L’église Santa-Maria la Mayor de Ronda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5EC28FE5-07B0-CA57-8654-029D8CF4D4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6168" y="3051048"/>
            <a:ext cx="4483476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5E61D94-A786-3BE2-4C32-26D8FADFCED5}"/>
              </a:ext>
            </a:extLst>
          </p:cNvPr>
          <p:cNvSpPr txBox="1"/>
          <p:nvPr/>
        </p:nvSpPr>
        <p:spPr>
          <a:xfrm>
            <a:off x="7571232" y="2459736"/>
            <a:ext cx="5303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porte de Almocabar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uines, arche, arcade&#10;&#10;Le contenu généré par l’IA peut être incorrect.">
            <a:extLst>
              <a:ext uri="{FF2B5EF4-FFF2-40B4-BE49-F238E27FC236}">
                <a16:creationId xmlns:a16="http://schemas.microsoft.com/office/drawing/2014/main" id="{C9CC4B60-2FDA-8DCE-31B8-C9F44E76D7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702" y="3197352"/>
            <a:ext cx="4752000" cy="314575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4385FB-12D2-889D-F85B-618675ED80B3}"/>
              </a:ext>
            </a:extLst>
          </p:cNvPr>
          <p:cNvSpPr txBox="1"/>
          <p:nvPr/>
        </p:nvSpPr>
        <p:spPr>
          <a:xfrm>
            <a:off x="682752" y="2499360"/>
            <a:ext cx="5035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bains arabes de Ronda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paysage, montagne, plante&#10;&#10;Le contenu généré par l’IA peut être incorrect.">
            <a:extLst>
              <a:ext uri="{FF2B5EF4-FFF2-40B4-BE49-F238E27FC236}">
                <a16:creationId xmlns:a16="http://schemas.microsoft.com/office/drawing/2014/main" id="{C52EF44A-9588-B712-C307-CF909C4528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110" y="560832"/>
            <a:ext cx="4610188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4758FDC-DE68-BA83-A77A-6EC34B2D3D31}"/>
              </a:ext>
            </a:extLst>
          </p:cNvPr>
          <p:cNvSpPr txBox="1"/>
          <p:nvPr/>
        </p:nvSpPr>
        <p:spPr>
          <a:xfrm>
            <a:off x="8022336" y="3840480"/>
            <a:ext cx="4998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palais du roi Maure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aysage, plein air&#10;&#10;Le contenu généré par l’IA peut être incorrect.">
            <a:extLst>
              <a:ext uri="{FF2B5EF4-FFF2-40B4-BE49-F238E27FC236}">
                <a16:creationId xmlns:a16="http://schemas.microsoft.com/office/drawing/2014/main" id="{E148584C-355E-8DAC-E206-A540AA43C0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669" y="510670"/>
            <a:ext cx="4644000" cy="3094646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4AD282-F0C2-E32B-1ABE-CEA8AD16769C}"/>
              </a:ext>
            </a:extLst>
          </p:cNvPr>
          <p:cNvSpPr txBox="1"/>
          <p:nvPr/>
        </p:nvSpPr>
        <p:spPr>
          <a:xfrm>
            <a:off x="1438656" y="3779520"/>
            <a:ext cx="4852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ruines d’Acinipo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ville, arbre&#10;&#10;Le contenu généré par l’IA peut être incorrect.">
            <a:extLst>
              <a:ext uri="{FF2B5EF4-FFF2-40B4-BE49-F238E27FC236}">
                <a16:creationId xmlns:a16="http://schemas.microsoft.com/office/drawing/2014/main" id="{3ED9A1D6-8C70-6650-C265-1D2638E5AA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331" y="3331464"/>
            <a:ext cx="4680000" cy="29952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9C4B91B-FCFC-FCE6-ED48-F098741C5B81}"/>
              </a:ext>
            </a:extLst>
          </p:cNvPr>
          <p:cNvSpPr txBox="1"/>
          <p:nvPr/>
        </p:nvSpPr>
        <p:spPr>
          <a:xfrm>
            <a:off x="6583680" y="1221228"/>
            <a:ext cx="6217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Ronda &amp; les villages blancs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7B339FA-87D3-C8D1-69AF-7CB4ED478367}"/>
              </a:ext>
            </a:extLst>
          </p:cNvPr>
          <p:cNvSpPr txBox="1"/>
          <p:nvPr/>
        </p:nvSpPr>
        <p:spPr>
          <a:xfrm>
            <a:off x="8505771" y="2060902"/>
            <a:ext cx="5425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À Suivre 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6DB95C5F-2EE4-EEB9-E717-651105CAE2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459" y="592296"/>
            <a:ext cx="4680000" cy="29952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bâtiment, mur, plante d’intérieur, intérieur&#10;&#10;Le contenu généré par l’IA peut être incorrect.">
            <a:extLst>
              <a:ext uri="{FF2B5EF4-FFF2-40B4-BE49-F238E27FC236}">
                <a16:creationId xmlns:a16="http://schemas.microsoft.com/office/drawing/2014/main" id="{516E9A9E-8771-A4C5-0170-290F8AC3F4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543" y="3279648"/>
            <a:ext cx="4680000" cy="29952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ciel&#10;&#10;Le contenu généré par l’IA peut être incorrect.">
            <a:extLst>
              <a:ext uri="{FF2B5EF4-FFF2-40B4-BE49-F238E27FC236}">
                <a16:creationId xmlns:a16="http://schemas.microsoft.com/office/drawing/2014/main" id="{11C8DA1D-D53C-D5DB-4AC4-DE9961D8E0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651" y="3246120"/>
            <a:ext cx="4725000" cy="302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ntagne, ciel, arbre&#10;&#10;Le contenu généré par l’IA peut être incorrect.">
            <a:extLst>
              <a:ext uri="{FF2B5EF4-FFF2-40B4-BE49-F238E27FC236}">
                <a16:creationId xmlns:a16="http://schemas.microsoft.com/office/drawing/2014/main" id="{21CD5881-4351-32FD-F4D4-20520301D1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2599" y="562920"/>
            <a:ext cx="4668750" cy="2988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e&#10;&#10;Le contenu généré par l’IA peut être incorrect.">
            <a:extLst>
              <a:ext uri="{FF2B5EF4-FFF2-40B4-BE49-F238E27FC236}">
                <a16:creationId xmlns:a16="http://schemas.microsoft.com/office/drawing/2014/main" id="{FB3F49EC-1664-8489-A4E8-CCDAE6CCD6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499" y="513000"/>
            <a:ext cx="4556250" cy="2916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85FA347F-AFD2-A3F8-6889-0390D25500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0751" y="3161210"/>
            <a:ext cx="4893750" cy="313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bâtiment&#10;&#10;Le contenu généré par l’IA peut être incorrect.">
            <a:extLst>
              <a:ext uri="{FF2B5EF4-FFF2-40B4-BE49-F238E27FC236}">
                <a16:creationId xmlns:a16="http://schemas.microsoft.com/office/drawing/2014/main" id="{21AA8B2D-75C9-5E99-6313-0D79A1E9D9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432" y="3095897"/>
            <a:ext cx="4950000" cy="3168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route&#10;&#10;Le contenu généré par l’IA peut être incorrect.">
            <a:extLst>
              <a:ext uri="{FF2B5EF4-FFF2-40B4-BE49-F238E27FC236}">
                <a16:creationId xmlns:a16="http://schemas.microsoft.com/office/drawing/2014/main" id="{E0CE64F3-75F4-3B50-2DB3-5519A2BB69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2568" y="574765"/>
            <a:ext cx="4788000" cy="306432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ruelle, mur&#10;&#10;Le contenu généré par l’IA peut être incorrect.">
            <a:extLst>
              <a:ext uri="{FF2B5EF4-FFF2-40B4-BE49-F238E27FC236}">
                <a16:creationId xmlns:a16="http://schemas.microsoft.com/office/drawing/2014/main" id="{BEA2D392-03CD-E7BB-CFD3-F513CA0040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620" y="574766"/>
            <a:ext cx="4644000" cy="297216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enêt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6062B7B2-462B-EF7C-C256-CFE5EEBD8F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9380" y="3095897"/>
            <a:ext cx="4932000" cy="315648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0E770771-95D9-2ABE-3B70-7653A5353D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496" y="3429000"/>
            <a:ext cx="4536000" cy="290304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D9748677-DB27-E801-D95D-C850CAD217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3504" y="456840"/>
            <a:ext cx="4644000" cy="297216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église, cathédrale&#10;&#10;Le contenu généré par l’IA peut être incorrect.">
            <a:extLst>
              <a:ext uri="{FF2B5EF4-FFF2-40B4-BE49-F238E27FC236}">
                <a16:creationId xmlns:a16="http://schemas.microsoft.com/office/drawing/2014/main" id="{A38DBE23-F9EF-E46A-1CA9-1F854B2885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244" y="681994"/>
            <a:ext cx="4680000" cy="29952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B550220B-0A38-B2DD-C6E6-DDCA91CAF9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9758" y="3278778"/>
            <a:ext cx="4644000" cy="297216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Le contenu généré par l’IA peut être incorrect.">
            <a:extLst>
              <a:ext uri="{FF2B5EF4-FFF2-40B4-BE49-F238E27FC236}">
                <a16:creationId xmlns:a16="http://schemas.microsoft.com/office/drawing/2014/main" id="{F0166E4E-1990-6BC4-FF39-8264440DF5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879" y="459000"/>
            <a:ext cx="7920000" cy="594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Ruines&#10;&#10;Le contenu généré par l’IA peut être incorrect.">
            <a:extLst>
              <a:ext uri="{FF2B5EF4-FFF2-40B4-BE49-F238E27FC236}">
                <a16:creationId xmlns:a16="http://schemas.microsoft.com/office/drawing/2014/main" id="{E5F1CFD0-002A-88C6-42D5-2698F1605C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355" y="369000"/>
            <a:ext cx="8160000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442349-5CAE-A480-F917-6915D2AFC0D5}"/>
              </a:ext>
            </a:extLst>
          </p:cNvPr>
          <p:cNvSpPr txBox="1"/>
          <p:nvPr/>
        </p:nvSpPr>
        <p:spPr>
          <a:xfrm>
            <a:off x="914399" y="3285309"/>
            <a:ext cx="3383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 la Trinité.</a:t>
            </a: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hute, vélo&#10;&#10;Le contenu généré par l’IA peut être incorrect.">
            <a:extLst>
              <a:ext uri="{FF2B5EF4-FFF2-40B4-BE49-F238E27FC236}">
                <a16:creationId xmlns:a16="http://schemas.microsoft.com/office/drawing/2014/main" id="{CF51FDA3-3485-CD37-588C-EC7DFFC47E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671" y="279000"/>
            <a:ext cx="7994052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2FB2E0-AC9A-FB60-5B03-4F6B62252E61}"/>
              </a:ext>
            </a:extLst>
          </p:cNvPr>
          <p:cNvSpPr txBox="1"/>
          <p:nvPr/>
        </p:nvSpPr>
        <p:spPr>
          <a:xfrm>
            <a:off x="9235440" y="3148149"/>
            <a:ext cx="2664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Alameda del Tajo Ronda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nature, montagne, ciel&#10;&#10;Le contenu généré par l’IA peut être incorrect.">
            <a:extLst>
              <a:ext uri="{FF2B5EF4-FFF2-40B4-BE49-F238E27FC236}">
                <a16:creationId xmlns:a16="http://schemas.microsoft.com/office/drawing/2014/main" id="{11574A64-7E9C-B216-461E-6B03C8951B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92" y="279000"/>
            <a:ext cx="10619815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39FC5DC-DC01-A741-FD97-4B537B7AE21C}"/>
              </a:ext>
            </a:extLst>
          </p:cNvPr>
          <p:cNvSpPr txBox="1"/>
          <p:nvPr/>
        </p:nvSpPr>
        <p:spPr>
          <a:xfrm>
            <a:off x="4585064" y="6082064"/>
            <a:ext cx="841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Panorama de Ronda.</a:t>
            </a: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CEB824-165D-99A4-E31A-5F8C292F2A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0880" y="279000"/>
            <a:ext cx="9030240" cy="630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0B8055-4F22-B8A9-A8D1-0DA321311C25}"/>
              </a:ext>
            </a:extLst>
          </p:cNvPr>
          <p:cNvSpPr txBox="1"/>
          <p:nvPr/>
        </p:nvSpPr>
        <p:spPr>
          <a:xfrm>
            <a:off x="3709852" y="6178077"/>
            <a:ext cx="5499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arènes et la ville vues du ciel.</a:t>
            </a: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voiture&#10;&#10;Le contenu généré par l’IA peut être incorrect.">
            <a:extLst>
              <a:ext uri="{FF2B5EF4-FFF2-40B4-BE49-F238E27FC236}">
                <a16:creationId xmlns:a16="http://schemas.microsoft.com/office/drawing/2014/main" id="{9D51018B-08C9-7A45-498F-2C41A2E366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8800" y="189000"/>
            <a:ext cx="4334400" cy="6480000"/>
          </a:xfrm>
          <a:prstGeom prst="ellipse">
            <a:avLst/>
          </a:prstGeom>
          <a:ln w="63500" cap="rnd">
            <a:solidFill>
              <a:schemeClr val="bg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C6E3B3C-032C-86BE-2E1A-23557438E566}"/>
              </a:ext>
            </a:extLst>
          </p:cNvPr>
          <p:cNvSpPr txBox="1"/>
          <p:nvPr/>
        </p:nvSpPr>
        <p:spPr>
          <a:xfrm>
            <a:off x="1172536" y="3298371"/>
            <a:ext cx="2873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Le minaret de San Sebastian.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ierre&#10;&#10;Le contenu généré par l’IA peut être incorrect.">
            <a:extLst>
              <a:ext uri="{FF2B5EF4-FFF2-40B4-BE49-F238E27FC236}">
                <a16:creationId xmlns:a16="http://schemas.microsoft.com/office/drawing/2014/main" id="{7DED5781-AD95-F9B1-F587-FA802DAFD6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238" y="279000"/>
            <a:ext cx="9251080" cy="630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DEF6A2-CB84-C6B9-4355-D7526AE98A30}"/>
              </a:ext>
            </a:extLst>
          </p:cNvPr>
          <p:cNvSpPr txBox="1"/>
          <p:nvPr/>
        </p:nvSpPr>
        <p:spPr>
          <a:xfrm>
            <a:off x="10058400" y="3187337"/>
            <a:ext cx="22729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Porte de Philippe V.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lonne, Ruines, arcade&#10;&#10;Le contenu généré par l’IA peut être incorrect.">
            <a:extLst>
              <a:ext uri="{FF2B5EF4-FFF2-40B4-BE49-F238E27FC236}">
                <a16:creationId xmlns:a16="http://schemas.microsoft.com/office/drawing/2014/main" id="{2206CDD7-6529-680A-02E9-4013419331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8217" y="279000"/>
            <a:ext cx="9453705" cy="6300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808A63-5314-A3B7-5F90-049988218D0A}"/>
              </a:ext>
            </a:extLst>
          </p:cNvPr>
          <p:cNvSpPr txBox="1"/>
          <p:nvPr/>
        </p:nvSpPr>
        <p:spPr>
          <a:xfrm>
            <a:off x="169817" y="3844498"/>
            <a:ext cx="2348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Baños Arabe - Ronda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8F4DB527-51C1-373E-2514-E8494B851E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9568" y="279000"/>
            <a:ext cx="7381255" cy="630000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0B5D4A-0119-F099-8B44-367D2667A8FB}"/>
              </a:ext>
            </a:extLst>
          </p:cNvPr>
          <p:cNvSpPr txBox="1"/>
          <p:nvPr/>
        </p:nvSpPr>
        <p:spPr>
          <a:xfrm>
            <a:off x="4741816" y="6208775"/>
            <a:ext cx="3814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du Socorro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EC5610F9-A0DA-0580-9BB6-18879C6CC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280" y="372153"/>
            <a:ext cx="9251440" cy="630000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D73F55-B65F-C6A1-03C5-4F49C2322D4C}"/>
              </a:ext>
            </a:extLst>
          </p:cNvPr>
          <p:cNvSpPr txBox="1"/>
          <p:nvPr/>
        </p:nvSpPr>
        <p:spPr>
          <a:xfrm>
            <a:off x="4088674" y="6255014"/>
            <a:ext cx="5081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Palais du Marqués de Salvatierra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fenêtre, plein air&#10;&#10;Le contenu généré par l’IA peut être incorrect.">
            <a:extLst>
              <a:ext uri="{FF2B5EF4-FFF2-40B4-BE49-F238E27FC236}">
                <a16:creationId xmlns:a16="http://schemas.microsoft.com/office/drawing/2014/main" id="{ABC5C520-49C3-0083-ACDC-2311B826CA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148" y="324720"/>
            <a:ext cx="4263956" cy="630000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FEDD3A-0557-64F0-9EFD-91BCEEBDBEED}"/>
              </a:ext>
            </a:extLst>
          </p:cNvPr>
          <p:cNvSpPr txBox="1"/>
          <p:nvPr/>
        </p:nvSpPr>
        <p:spPr>
          <a:xfrm>
            <a:off x="1483704" y="6163055"/>
            <a:ext cx="4087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Maison du Roi Moro</a:t>
            </a:r>
          </a:p>
        </p:txBody>
      </p:sp>
      <p:pic>
        <p:nvPicPr>
          <p:cNvPr id="6" name="Image 5" descr="Une image contenant bâtiment, heurtoir, sol, statue&#10;&#10;Le contenu généré par l’IA peut être incorrect.">
            <a:extLst>
              <a:ext uri="{FF2B5EF4-FFF2-40B4-BE49-F238E27FC236}">
                <a16:creationId xmlns:a16="http://schemas.microsoft.com/office/drawing/2014/main" id="{0441E6B0-254E-8353-0E85-54CEEAA9D5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5897" y="324720"/>
            <a:ext cx="4500000" cy="6339374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3711538-5E31-6FDD-5B5E-5865E97D36C6}"/>
              </a:ext>
            </a:extLst>
          </p:cNvPr>
          <p:cNvSpPr txBox="1"/>
          <p:nvPr/>
        </p:nvSpPr>
        <p:spPr>
          <a:xfrm>
            <a:off x="7071106" y="220032"/>
            <a:ext cx="44056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Heurtoir de porte des arènes de Ronda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ciel, arbre, route&#10;&#10;Le contenu généré par l’IA peut être incorrect.">
            <a:extLst>
              <a:ext uri="{FF2B5EF4-FFF2-40B4-BE49-F238E27FC236}">
                <a16:creationId xmlns:a16="http://schemas.microsoft.com/office/drawing/2014/main" id="{FE08516D-E3B3-FF87-8CA9-49BC09B14D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39" y="475524"/>
            <a:ext cx="4428000" cy="2953476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31D4EA71-B2E3-EA2B-A818-524BD64026A7}"/>
              </a:ext>
            </a:extLst>
          </p:cNvPr>
          <p:cNvSpPr txBox="1"/>
          <p:nvPr/>
        </p:nvSpPr>
        <p:spPr>
          <a:xfrm>
            <a:off x="1371600" y="3498779"/>
            <a:ext cx="5447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Eglise de La Merced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12" name="Image 11" descr="Une image contenant ciel, plein air, bâtiment, chaussures&#10;&#10;Le contenu généré par l’IA peut être incorrect.">
            <a:extLst>
              <a:ext uri="{FF2B5EF4-FFF2-40B4-BE49-F238E27FC236}">
                <a16:creationId xmlns:a16="http://schemas.microsoft.com/office/drawing/2014/main" id="{0806EF77-59FE-4E86-2903-4B1F90ED77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1265" y="2258922"/>
            <a:ext cx="5238750" cy="3933825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D6F371F5-40D5-5D11-837E-D466F09133E0}"/>
              </a:ext>
            </a:extLst>
          </p:cNvPr>
          <p:cNvSpPr txBox="1"/>
          <p:nvPr/>
        </p:nvSpPr>
        <p:spPr>
          <a:xfrm>
            <a:off x="7519851" y="1597491"/>
            <a:ext cx="60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central </a:t>
            </a:r>
            <a:r>
              <a:rPr lang="fr-FR" sz="2400" b="1" dirty="0" err="1">
                <a:solidFill>
                  <a:srgbClr val="FFFF00"/>
                </a:solidFill>
              </a:rPr>
              <a:t>comercial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9EF870-0A74-0557-64A7-B1BEB2955B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489" y="3272246"/>
            <a:ext cx="4608000" cy="307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able, meubles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106B708D-F90C-EBB8-AF93-C51EFB4474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3511" y="560479"/>
            <a:ext cx="4464000" cy="297302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bâtiment, montagne&#10;&#10;Le contenu généré par l’IA peut être incorrect.">
            <a:extLst>
              <a:ext uri="{FF2B5EF4-FFF2-40B4-BE49-F238E27FC236}">
                <a16:creationId xmlns:a16="http://schemas.microsoft.com/office/drawing/2014/main" id="{0ED48B13-2A91-A4B3-525F-A62F9184C9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676" y="535579"/>
            <a:ext cx="4716000" cy="314399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1380B010-8A5D-CBC0-8C55-C0C1F49397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324" y="3291841"/>
            <a:ext cx="4608000" cy="307199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63D8780-40B4-A0CE-ECA5-A211ACC28244}"/>
              </a:ext>
            </a:extLst>
          </p:cNvPr>
          <p:cNvSpPr txBox="1"/>
          <p:nvPr/>
        </p:nvSpPr>
        <p:spPr>
          <a:xfrm>
            <a:off x="5617029" y="494160"/>
            <a:ext cx="66751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  <a:p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FAC3F0C-7346-B949-C57A-A116A795AAB1}"/>
              </a:ext>
            </a:extLst>
          </p:cNvPr>
          <p:cNvSpPr txBox="1"/>
          <p:nvPr/>
        </p:nvSpPr>
        <p:spPr>
          <a:xfrm>
            <a:off x="5708469" y="1280160"/>
            <a:ext cx="63877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Commune De Ronda –Andalousie -Espagne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57C0EC6-DF1F-B8A4-B5DF-634A1CF1C828}"/>
              </a:ext>
            </a:extLst>
          </p:cNvPr>
          <p:cNvSpPr txBox="1"/>
          <p:nvPr/>
        </p:nvSpPr>
        <p:spPr>
          <a:xfrm>
            <a:off x="573676" y="4151199"/>
            <a:ext cx="5381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05424C9-3CD0-C451-C730-741C56D5B638}"/>
              </a:ext>
            </a:extLst>
          </p:cNvPr>
          <p:cNvSpPr txBox="1"/>
          <p:nvPr/>
        </p:nvSpPr>
        <p:spPr>
          <a:xfrm>
            <a:off x="2573383" y="4937199"/>
            <a:ext cx="460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182</Words>
  <Application>Microsoft Office PowerPoint</Application>
  <PresentationFormat>Grand écran</PresentationFormat>
  <Paragraphs>32</Paragraphs>
  <Slides>28</Slides>
  <Notes>0</Notes>
  <HiddenSlides>1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2025-03-02T07:44:16Z</dcterms:modified>
</cp:coreProperties>
</file>