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66" r:id="rId2"/>
    <p:sldId id="280" r:id="rId3"/>
    <p:sldId id="277" r:id="rId4"/>
    <p:sldId id="278" r:id="rId5"/>
    <p:sldId id="257" r:id="rId6"/>
    <p:sldId id="276" r:id="rId7"/>
    <p:sldId id="265" r:id="rId8"/>
    <p:sldId id="279" r:id="rId9"/>
    <p:sldId id="258" r:id="rId10"/>
    <p:sldId id="281" r:id="rId11"/>
  </p:sldIdLst>
  <p:sldSz cx="6119813" cy="3444875"/>
  <p:notesSz cx="6858000" cy="9144000"/>
  <p:embeddedFontLst>
    <p:embeddedFont>
      <p:font typeface="Algerian" panose="04020705040A02060702" pitchFamily="82" charset="0"/>
      <p:regular r:id="rId13"/>
    </p:embeddedFont>
    <p:embeddedFont>
      <p:font typeface="Andy" panose="020B0604020202020204" charset="0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294254"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588508"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882762"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177016"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2ho1ZfHc5w+xznGtwFCvQg==" hashData="xXM8Bfl81lJPvSIqxoW3xj62/8fVd6AXbGXQqJ3LCWj3PSH+BGAKwkwQyjmWSOelGgpk8JZE6doeqIiLAWuFEA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7BC"/>
    <a:srgbClr val="0024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6" autoAdjust="0"/>
    <p:restoredTop sz="90877" autoAdjust="0"/>
  </p:normalViewPr>
  <p:slideViewPr>
    <p:cSldViewPr>
      <p:cViewPr>
        <p:scale>
          <a:sx n="120" d="100"/>
          <a:sy n="120" d="100"/>
        </p:scale>
        <p:origin x="824" y="297"/>
      </p:cViewPr>
      <p:guideLst>
        <p:guide orient="horz" pos="1085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A18C6F15-0111-4CDA-B2D6-9E5B442995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F8ED56E-9CB5-4C28-AF8C-B448A07BEF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3A6FD1C0-E8FC-4FD4-907E-D19D10B446DB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CC0B5DC4-A694-4562-B3B3-8AC4E1C822F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1EE12DA1-E9F8-4026-835F-3FC6AB546C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3E645D-5934-4ACD-814D-C8415F4FCCB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2EA895-77F8-4DF6-A423-EF06FCA011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8C3DD55-8CB3-46DF-8C53-BFF0B197BDA4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1pPr>
    <a:lvl2pPr marL="294254" algn="l" rtl="0" fontAlgn="base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2pPr>
    <a:lvl3pPr marL="588508" algn="l" rtl="0" fontAlgn="base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3pPr>
    <a:lvl4pPr marL="882762" algn="l" rtl="0" fontAlgn="base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4pPr>
    <a:lvl5pPr marL="1177016" algn="l" rtl="0" fontAlgn="base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5pPr>
    <a:lvl6pPr marL="1471270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6pPr>
    <a:lvl7pPr marL="1765524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7pPr>
    <a:lvl8pPr marL="2059777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8pPr>
    <a:lvl9pPr marL="2354031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>
            <a:extLst>
              <a:ext uri="{FF2B5EF4-FFF2-40B4-BE49-F238E27FC236}">
                <a16:creationId xmlns:a16="http://schemas.microsoft.com/office/drawing/2014/main" id="{B4A583CE-5CF5-4B0D-89E9-A67F4FAF4E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>
            <a:extLst>
              <a:ext uri="{FF2B5EF4-FFF2-40B4-BE49-F238E27FC236}">
                <a16:creationId xmlns:a16="http://schemas.microsoft.com/office/drawing/2014/main" id="{09AA04D7-9143-42FE-9FA9-019ADE1A14F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dirty="0"/>
          </a:p>
        </p:txBody>
      </p:sp>
      <p:sp>
        <p:nvSpPr>
          <p:cNvPr id="24580" name="Espace réservé du numéro de diapositive 3">
            <a:extLst>
              <a:ext uri="{FF2B5EF4-FFF2-40B4-BE49-F238E27FC236}">
                <a16:creationId xmlns:a16="http://schemas.microsoft.com/office/drawing/2014/main" id="{B7011F56-BE1C-4134-806B-7286810CD3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D5E2541-9635-431F-AB81-88A7E4422D72}" type="slidenum">
              <a:rPr lang="fr-FR" altLang="fr-FR" sz="1200"/>
              <a:pPr eaLnBrk="1" hangingPunct="1"/>
              <a:t>1</a:t>
            </a:fld>
            <a:endParaRPr lang="fr-FR" altLang="fr-FR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>
            <a:extLst>
              <a:ext uri="{FF2B5EF4-FFF2-40B4-BE49-F238E27FC236}">
                <a16:creationId xmlns:a16="http://schemas.microsoft.com/office/drawing/2014/main" id="{B4A583CE-5CF5-4B0D-89E9-A67F4FAF4E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>
            <a:extLst>
              <a:ext uri="{FF2B5EF4-FFF2-40B4-BE49-F238E27FC236}">
                <a16:creationId xmlns:a16="http://schemas.microsoft.com/office/drawing/2014/main" id="{09AA04D7-9143-42FE-9FA9-019ADE1A14F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dirty="0"/>
          </a:p>
        </p:txBody>
      </p:sp>
      <p:sp>
        <p:nvSpPr>
          <p:cNvPr id="24580" name="Espace réservé du numéro de diapositive 3">
            <a:extLst>
              <a:ext uri="{FF2B5EF4-FFF2-40B4-BE49-F238E27FC236}">
                <a16:creationId xmlns:a16="http://schemas.microsoft.com/office/drawing/2014/main" id="{B7011F56-BE1C-4134-806B-7286810CD3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D5E2541-9635-431F-AB81-88A7E4422D72}" type="slidenum">
              <a:rPr lang="fr-FR" altLang="fr-FR" sz="1200"/>
              <a:pPr eaLnBrk="1" hangingPunct="1"/>
              <a:t>2</a:t>
            </a:fld>
            <a:endParaRPr lang="fr-FR" altLang="fr-FR" sz="1200"/>
          </a:p>
        </p:txBody>
      </p:sp>
    </p:spTree>
    <p:extLst>
      <p:ext uri="{BB962C8B-B14F-4D97-AF65-F5344CB8AC3E}">
        <p14:creationId xmlns:p14="http://schemas.microsoft.com/office/powerpoint/2010/main" val="30076110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>
            <a:extLst>
              <a:ext uri="{FF2B5EF4-FFF2-40B4-BE49-F238E27FC236}">
                <a16:creationId xmlns:a16="http://schemas.microsoft.com/office/drawing/2014/main" id="{0506428D-1B02-4143-820F-D8B60DCE770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>
            <a:extLst>
              <a:ext uri="{FF2B5EF4-FFF2-40B4-BE49-F238E27FC236}">
                <a16:creationId xmlns:a16="http://schemas.microsoft.com/office/drawing/2014/main" id="{CDE2466C-E3AD-4E16-B107-30487F42A6E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dirty="0"/>
          </a:p>
        </p:txBody>
      </p:sp>
      <p:sp>
        <p:nvSpPr>
          <p:cNvPr id="25604" name="Espace réservé du numéro de diapositive 3">
            <a:extLst>
              <a:ext uri="{FF2B5EF4-FFF2-40B4-BE49-F238E27FC236}">
                <a16:creationId xmlns:a16="http://schemas.microsoft.com/office/drawing/2014/main" id="{857B5357-FF88-4279-A5CD-22FD92F8BB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88FCD9CF-8F5F-4DCC-AFF1-68C9A6DD558E}" type="slidenum">
              <a:rPr lang="fr-FR" altLang="fr-FR" sz="1200"/>
              <a:pPr eaLnBrk="1" hangingPunct="1"/>
              <a:t>5</a:t>
            </a:fld>
            <a:endParaRPr lang="fr-FR" altLang="fr-FR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C3DD55-8CB3-46DF-8C53-BFF0B197BDA4}" type="slidenum">
              <a:rPr lang="fr-FR" altLang="fr-FR" smtClean="0"/>
              <a:pPr/>
              <a:t>10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9181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/>
            </a:lvl1pPr>
            <a:lvl2pPr marL="275600" indent="0" algn="ctr">
              <a:buNone/>
              <a:defRPr/>
            </a:lvl2pPr>
            <a:lvl3pPr marL="551200" indent="0" algn="ctr">
              <a:buNone/>
              <a:defRPr/>
            </a:lvl3pPr>
            <a:lvl4pPr marL="826800" indent="0" algn="ctr">
              <a:buNone/>
              <a:defRPr/>
            </a:lvl4pPr>
            <a:lvl5pPr marL="1102401" indent="0" algn="ctr">
              <a:buNone/>
              <a:defRPr/>
            </a:lvl5pPr>
            <a:lvl6pPr marL="1378001" indent="0" algn="ctr">
              <a:buNone/>
              <a:defRPr/>
            </a:lvl6pPr>
            <a:lvl7pPr marL="1653601" indent="0" algn="ctr">
              <a:buNone/>
              <a:defRPr/>
            </a:lvl7pPr>
            <a:lvl8pPr marL="1929201" indent="0" algn="ctr">
              <a:buNone/>
              <a:defRPr/>
            </a:lvl8pPr>
            <a:lvl9pPr marL="2204801" indent="0" algn="ctr">
              <a:buNone/>
              <a:defRPr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B98DC8A-88E1-4B9B-8925-056695E926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DF6058E-2E26-4F64-99F9-15BA55D2527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5EC1B8D-7925-4190-834A-DC6E0E5E31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06457A-BB8B-43DA-8BDA-56DF83E6F2D5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7038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E7224F6-F39B-4AFA-B60F-1171BA0324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41D47E2-C23B-4A78-8A2D-E1D449EA57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6375123-749C-4114-B465-15895772E9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B8700D-9B2F-470E-95BA-85FCB8FF2FAB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6891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1"/>
          </a:xfrm>
        </p:spPr>
        <p:txBody>
          <a:bodyPr anchor="t"/>
          <a:lstStyle>
            <a:lvl1pPr algn="l">
              <a:defRPr sz="241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206"/>
            </a:lvl1pPr>
            <a:lvl2pPr marL="275600" indent="0">
              <a:buNone/>
              <a:defRPr sz="1085"/>
            </a:lvl2pPr>
            <a:lvl3pPr marL="551200" indent="0">
              <a:buNone/>
              <a:defRPr sz="964"/>
            </a:lvl3pPr>
            <a:lvl4pPr marL="826800" indent="0">
              <a:buNone/>
              <a:defRPr sz="844"/>
            </a:lvl4pPr>
            <a:lvl5pPr marL="1102401" indent="0">
              <a:buNone/>
              <a:defRPr sz="844"/>
            </a:lvl5pPr>
            <a:lvl6pPr marL="1378001" indent="0">
              <a:buNone/>
              <a:defRPr sz="844"/>
            </a:lvl6pPr>
            <a:lvl7pPr marL="1653601" indent="0">
              <a:buNone/>
              <a:defRPr sz="844"/>
            </a:lvl7pPr>
            <a:lvl8pPr marL="1929201" indent="0">
              <a:buNone/>
              <a:defRPr sz="844"/>
            </a:lvl8pPr>
            <a:lvl9pPr marL="2204801" indent="0">
              <a:buNone/>
              <a:defRPr sz="84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6DF93A5-7153-44AF-AE3E-BCCFDEFB27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D93F1D4-D0A4-4917-A84C-0079B806BE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A430C0D-273A-46D8-8B43-A9C7708911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D30C41-391A-4C95-9B37-A2E4DFD72D65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90019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986" y="995186"/>
            <a:ext cx="2549922" cy="2066925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995186"/>
            <a:ext cx="2549922" cy="2066925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BBF009-2947-4118-AFE5-A7401D0C07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FC0B89-FF2F-49E1-8C50-1A29586956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A4318EC-C35D-41B1-AFE6-08554453AA2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B63A54-EACB-4B59-AFAA-F7214E858FFC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37406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1" y="137955"/>
            <a:ext cx="5507832" cy="574146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44F1148-AC17-4F2C-99FE-043F5F1216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3CED214-19D0-4C78-8879-FE355C7118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1D94A92-83A3-467B-ADF4-32DBEE5716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920B0A-BC1E-407C-B52C-9E84F0909294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96444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F6D00BD-3A04-4495-86F9-DD17463530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DD77846-88F4-42FA-B0BA-F7AD1D7192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C329560-F207-4A96-B21F-FCD5EADF39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712253-6987-4548-8A3D-731FDC24F28A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59968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86A790B-E400-4467-890B-FF93DB2DE6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88CA52FA-9F49-43E3-AA70-4B8817696D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F1252A6-0917-4F6E-92EB-2A2B326B26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CC8C17-E69A-4674-973B-3626A29925AF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46402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929"/>
            </a:lvl1pPr>
            <a:lvl2pPr>
              <a:defRPr sz="1688"/>
            </a:lvl2pPr>
            <a:lvl3pPr>
              <a:defRPr sz="1447"/>
            </a:lvl3pPr>
            <a:lvl4pPr>
              <a:defRPr sz="1206"/>
            </a:lvl4pPr>
            <a:lvl5pPr>
              <a:defRPr sz="1206"/>
            </a:lvl5pPr>
            <a:lvl6pPr>
              <a:defRPr sz="1206"/>
            </a:lvl6pPr>
            <a:lvl7pPr>
              <a:defRPr sz="1206"/>
            </a:lvl7pPr>
            <a:lvl8pPr>
              <a:defRPr sz="1206"/>
            </a:lvl8pPr>
            <a:lvl9pPr>
              <a:defRPr sz="120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F7ADBD-4A4C-4FF1-AC10-14178C8C98E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42C8AE-CACE-4C8D-B085-D5D4BD2335C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327E584-3BCF-468D-A38F-CB3E0C94D6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2DBA82-90BC-4E2C-8DB7-E9F1BCDB5150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60055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/>
          <a:lstStyle>
            <a:lvl1pPr marL="0" indent="0">
              <a:buNone/>
              <a:defRPr sz="1929"/>
            </a:lvl1pPr>
            <a:lvl2pPr marL="275600" indent="0">
              <a:buNone/>
              <a:defRPr sz="1688"/>
            </a:lvl2pPr>
            <a:lvl3pPr marL="551200" indent="0">
              <a:buNone/>
              <a:defRPr sz="1447"/>
            </a:lvl3pPr>
            <a:lvl4pPr marL="826800" indent="0">
              <a:buNone/>
              <a:defRPr sz="1206"/>
            </a:lvl4pPr>
            <a:lvl5pPr marL="1102401" indent="0">
              <a:buNone/>
              <a:defRPr sz="1206"/>
            </a:lvl5pPr>
            <a:lvl6pPr marL="1378001" indent="0">
              <a:buNone/>
              <a:defRPr sz="1206"/>
            </a:lvl6pPr>
            <a:lvl7pPr marL="1653601" indent="0">
              <a:buNone/>
              <a:defRPr sz="1206"/>
            </a:lvl7pPr>
            <a:lvl8pPr marL="1929201" indent="0">
              <a:buNone/>
              <a:defRPr sz="1206"/>
            </a:lvl8pPr>
            <a:lvl9pPr marL="2204801" indent="0">
              <a:buNone/>
              <a:defRPr sz="1206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398D4D-4842-47C4-97FC-06B6A06996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7070DA-BE3F-4FFA-A656-C8A84DC0EE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341ECBA-3E97-4B03-9E40-74E137BB9D1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4FA69F-9B25-4CFF-979A-6BE7A36C9B03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83859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0DC7563-1987-45A0-B11C-9D48A9E193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0C06196-A630-49A2-8194-0CD1D47CA1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146A4D2-A3BC-426F-BDFF-60977C56F4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FACFFB-BFD2-4D48-AC2D-FD153009CFDF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97480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360367" y="306211"/>
            <a:ext cx="1300460" cy="27559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986" y="306211"/>
            <a:ext cx="3799384" cy="27559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15AF1BA-402A-4A08-A7AF-44439ABD5C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531388A-AB69-480C-BE2C-553929DCF4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5B5F448-CDD7-4994-BC40-DFDAB16F965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A37E2F-33D2-4AAF-9695-4573177D68DF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53610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16B656F-014A-494F-9FF0-A7FFB25A27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8986" y="306211"/>
            <a:ext cx="5201841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/>
              <a:t>Cliquez pour modifier le style du titre du masque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F55D215-21B9-478B-BC97-619273550C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8986" y="995186"/>
            <a:ext cx="5201841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/>
              <a:t>Cliquez pour modifier les styles du texte du masque</a:t>
            </a:r>
          </a:p>
          <a:p>
            <a:pPr lvl="1"/>
            <a:r>
              <a:rPr lang="fr-CA" altLang="fr-FR"/>
              <a:t>Deuxième niveau</a:t>
            </a:r>
          </a:p>
          <a:p>
            <a:pPr lvl="2"/>
            <a:r>
              <a:rPr lang="fr-CA" altLang="fr-FR"/>
              <a:t>Troisième niveau</a:t>
            </a:r>
          </a:p>
          <a:p>
            <a:pPr lvl="3"/>
            <a:r>
              <a:rPr lang="fr-CA" altLang="fr-FR"/>
              <a:t>Quatrième niveau</a:t>
            </a:r>
          </a:p>
          <a:p>
            <a:pPr lvl="4"/>
            <a:r>
              <a:rPr lang="fr-CA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BA0EADB-980B-441E-B3B2-37BD633FD2A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8986" y="3138664"/>
            <a:ext cx="1274961" cy="229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44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F14B7EC6-58B5-4934-8835-C6D3031C11E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90936" y="3138664"/>
            <a:ext cx="1937941" cy="229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44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C9A0A5A-3943-42D1-BBCF-B495C7B4741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85866" y="3138664"/>
            <a:ext cx="1274961" cy="229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44"/>
            </a:lvl1pPr>
          </a:lstStyle>
          <a:p>
            <a:fld id="{B43B8718-F242-4A32-8C94-9DB8946EB40E}" type="slidenum">
              <a:rPr lang="fr-CA" altLang="fr-FR"/>
              <a:pPr/>
              <a:t>‹N°›</a:t>
            </a:fld>
            <a:endParaRPr lang="fr-CA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Times New Roman" charset="0"/>
        </a:defRPr>
      </a:lvl5pPr>
      <a:lvl6pPr marL="275600" algn="ctr" rtl="0" fontAlgn="base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Times New Roman" charset="0"/>
        </a:defRPr>
      </a:lvl6pPr>
      <a:lvl7pPr marL="551200" algn="ctr" rtl="0" fontAlgn="base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Times New Roman" charset="0"/>
        </a:defRPr>
      </a:lvl7pPr>
      <a:lvl8pPr marL="826800" algn="ctr" rtl="0" fontAlgn="base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Times New Roman" charset="0"/>
        </a:defRPr>
      </a:lvl8pPr>
      <a:lvl9pPr marL="1102401" algn="ctr" rtl="0" fontAlgn="base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Times New Roman" charset="0"/>
        </a:defRPr>
      </a:lvl9pPr>
    </p:titleStyle>
    <p:bodyStyle>
      <a:lvl1pPr marL="206700" indent="-206700" algn="l" rtl="0" eaLnBrk="0" fontAlgn="base" hangingPunct="0">
        <a:spcBef>
          <a:spcPct val="20000"/>
        </a:spcBef>
        <a:spcAft>
          <a:spcPct val="0"/>
        </a:spcAft>
        <a:buChar char="•"/>
        <a:defRPr sz="1929">
          <a:solidFill>
            <a:schemeClr val="tx1"/>
          </a:solidFill>
          <a:latin typeface="+mn-lt"/>
          <a:ea typeface="+mn-ea"/>
          <a:cs typeface="+mn-cs"/>
        </a:defRPr>
      </a:lvl1pPr>
      <a:lvl2pPr marL="447850" indent="-172250" algn="l" rtl="0" eaLnBrk="0" fontAlgn="base" hangingPunct="0">
        <a:spcBef>
          <a:spcPct val="20000"/>
        </a:spcBef>
        <a:spcAft>
          <a:spcPct val="0"/>
        </a:spcAft>
        <a:buChar char="–"/>
        <a:defRPr sz="1688">
          <a:solidFill>
            <a:schemeClr val="tx1"/>
          </a:solidFill>
          <a:latin typeface="+mn-lt"/>
        </a:defRPr>
      </a:lvl2pPr>
      <a:lvl3pPr marL="689000" indent="-137800" algn="l" rtl="0" eaLnBrk="0" fontAlgn="base" hangingPunct="0">
        <a:spcBef>
          <a:spcPct val="20000"/>
        </a:spcBef>
        <a:spcAft>
          <a:spcPct val="0"/>
        </a:spcAft>
        <a:buChar char="•"/>
        <a:defRPr sz="1447">
          <a:solidFill>
            <a:schemeClr val="tx1"/>
          </a:solidFill>
          <a:latin typeface="+mn-lt"/>
        </a:defRPr>
      </a:lvl3pPr>
      <a:lvl4pPr marL="964601" indent="-137800" algn="l" rtl="0" eaLnBrk="0" fontAlgn="base" hangingPunct="0">
        <a:spcBef>
          <a:spcPct val="20000"/>
        </a:spcBef>
        <a:spcAft>
          <a:spcPct val="0"/>
        </a:spcAft>
        <a:buChar char="–"/>
        <a:defRPr sz="1206">
          <a:solidFill>
            <a:schemeClr val="tx1"/>
          </a:solidFill>
          <a:latin typeface="+mn-lt"/>
        </a:defRPr>
      </a:lvl4pPr>
      <a:lvl5pPr marL="1240201" indent="-137800" algn="l" rtl="0" eaLnBrk="0" fontAlgn="base" hangingPunct="0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5pPr>
      <a:lvl6pPr marL="1515801" indent="-137800" algn="l" rtl="0" fontAlgn="base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6pPr>
      <a:lvl7pPr marL="1791401" indent="-137800" algn="l" rtl="0" fontAlgn="base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7pPr>
      <a:lvl8pPr marL="2067001" indent="-137800" algn="l" rtl="0" fontAlgn="base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8pPr>
      <a:lvl9pPr marL="2342601" indent="-137800" algn="l" rtl="0" fontAlgn="base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1pPr>
      <a:lvl2pPr marL="2756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2pPr>
      <a:lvl3pPr marL="5512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3pPr>
      <a:lvl4pPr marL="8268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4pPr>
      <a:lvl5pPr marL="11024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5pPr>
      <a:lvl6pPr marL="13780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536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292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2048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>
            <a:extLst>
              <a:ext uri="{FF2B5EF4-FFF2-40B4-BE49-F238E27FC236}">
                <a16:creationId xmlns:a16="http://schemas.microsoft.com/office/drawing/2014/main" id="{49EA30F5-40B8-4AAC-A79D-358100F92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0"/>
            <a:ext cx="6119998" cy="3444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F7515DD8-45E5-4595-BB5F-5DE71B449E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880000"/>
            <a:ext cx="2556000" cy="5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1200" b="1" i="1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Musique :</a:t>
            </a:r>
          </a:p>
          <a:p>
            <a:pPr algn="ctr" eaLnBrk="1" hangingPunct="1"/>
            <a:r>
              <a:rPr lang="fr-CA" altLang="fr-FR" sz="1200" b="1" i="1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« </a:t>
            </a:r>
            <a:r>
              <a:rPr lang="fr-CA" altLang="fr-FR" sz="1200" b="1" i="1" dirty="0" err="1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Greensleeves</a:t>
            </a:r>
            <a:r>
              <a:rPr lang="fr-CA" altLang="fr-FR" sz="1200" b="1" i="1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 » par André Rieu </a:t>
            </a:r>
          </a:p>
          <a:p>
            <a:pPr algn="ctr" eaLnBrk="1" hangingPunct="1"/>
            <a:r>
              <a:rPr lang="fr-CA" altLang="fr-FR" sz="1200" b="1" i="1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82B9BEE-E188-471E-8525-7CC2999FF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0000" y="-1"/>
            <a:ext cx="3600000" cy="12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prstTxWarp prst="textDeflateBottom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3617" dirty="0">
                <a:ln w="12700">
                  <a:solidFill>
                    <a:schemeClr val="bg1"/>
                  </a:solidFill>
                </a:ln>
                <a:solidFill>
                  <a:srgbClr val="FF97BC"/>
                </a:solidFill>
                <a:latin typeface="Andy" panose="03080602030302030203" pitchFamily="66" charset="0"/>
              </a:rPr>
              <a:t>Parfois j’ai envie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000">
        <p:sndAc>
          <p:stSnd>
            <p:snd r:embed="rId3" name="Greensleeves-Andre-Rieu.wav"/>
          </p:stSnd>
        </p:sndAc>
      </p:transition>
    </mc:Choice>
    <mc:Fallback xmlns="">
      <p:transition advClick="0" advTm="14000">
        <p:sndAc>
          <p:stSnd>
            <p:snd r:embed="rId5" name="Greensleeves-Andre-Ri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125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>
            <a:extLst>
              <a:ext uri="{FF2B5EF4-FFF2-40B4-BE49-F238E27FC236}">
                <a16:creationId xmlns:a16="http://schemas.microsoft.com/office/drawing/2014/main" id="{49EA30F5-40B8-4AAC-A79D-358100F92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0"/>
            <a:ext cx="6119998" cy="3444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F7515DD8-45E5-4595-BB5F-5DE71B449E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880000"/>
            <a:ext cx="2556000" cy="5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1200" b="1" i="1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Musique :</a:t>
            </a:r>
          </a:p>
          <a:p>
            <a:pPr algn="ctr" eaLnBrk="1" hangingPunct="1"/>
            <a:r>
              <a:rPr lang="fr-CA" altLang="fr-FR" sz="1200" b="1" i="1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« </a:t>
            </a:r>
            <a:r>
              <a:rPr lang="fr-CA" altLang="fr-FR" sz="1200" b="1" i="1" dirty="0" err="1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Greensleeves</a:t>
            </a:r>
            <a:r>
              <a:rPr lang="fr-CA" altLang="fr-FR" sz="1200" b="1" i="1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 » par André Rieu </a:t>
            </a:r>
          </a:p>
          <a:p>
            <a:pPr algn="ctr" eaLnBrk="1" hangingPunct="1"/>
            <a:r>
              <a:rPr lang="fr-CA" altLang="fr-FR" sz="1200" b="1" i="1" dirty="0">
                <a:ln w="635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82B9BEE-E188-471E-8525-7CC2999FF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0000" y="-1"/>
            <a:ext cx="3600000" cy="12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prstTxWarp prst="textDeflateBottom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3617" dirty="0">
                <a:ln w="12700">
                  <a:solidFill>
                    <a:schemeClr val="bg1"/>
                  </a:solidFill>
                </a:ln>
                <a:solidFill>
                  <a:srgbClr val="FF97BC"/>
                </a:solidFill>
                <a:latin typeface="Andy" panose="03080602030302030203" pitchFamily="66" charset="0"/>
              </a:rPr>
              <a:t>Parfois j’ai envie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4C63D700-BD2F-42BC-B047-0A01D7D20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308B6DD-3A3D-4CBB-9E09-0EDC8F702E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100D39E9-A3B5-4089-8A31-E60F7D9E0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88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rIns="108000" bIns="72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Parfois, j'ai envie que le monde entier sache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Que j'aime la vie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Que j'adore marcher sous la neige, la pluie, le soleil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Dans les bois parmi la nature</a:t>
            </a:r>
            <a:endParaRPr lang="fr-CA" altLang="fr-FR" sz="1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41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C3A6B4-3BBF-40D6-BEED-5F11634E7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C9C718E-146A-409D-94F3-88C190EF3D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88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rIns="108000" bIns="72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Parfois, j'ai envie que le monde entier sache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Que j'aime la vie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Que j'adore marcher sous la neige, la pluie, le soleil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Dans les bois parmi la nature</a:t>
            </a:r>
            <a:endParaRPr lang="fr-CA" altLang="fr-FR" sz="1000" b="1" i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4BCAB65-6A7F-49BD-9852-804A17B1CF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C3988D8-BF3C-4D11-9C15-22B1EA1E8E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6D8C4FD9-EEC5-416A-B99F-D9C0608D4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304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Entendre le doux chant des oiseaux</a:t>
            </a:r>
          </a:p>
          <a:p>
            <a:pPr algn="ctr" eaLnBrk="1" hangingPunct="1"/>
            <a:r>
              <a:rPr lang="fr-FR" altLang="fr-FR" sz="1000" b="1" i="1" dirty="0"/>
              <a:t>Le frôlement des feuilles dans les arbres</a:t>
            </a:r>
          </a:p>
          <a:p>
            <a:pPr algn="ctr" eaLnBrk="1" hangingPunct="1"/>
            <a:r>
              <a:rPr lang="fr-FR" altLang="fr-FR" sz="1000" b="1" i="1" dirty="0"/>
              <a:t>Le bruit que font les chutes d'eau</a:t>
            </a:r>
          </a:p>
          <a:p>
            <a:pPr algn="ctr" eaLnBrk="1" hangingPunct="1"/>
            <a:r>
              <a:rPr lang="fr-FR" altLang="fr-FR" sz="1000" b="1" i="1" dirty="0"/>
              <a:t>C'est cela le bonheur </a:t>
            </a:r>
            <a:endParaRPr lang="fr-CA" altLang="fr-FR" sz="1000" b="1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AAF966-2D15-4F84-B4DC-B3DAD6CD3D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1E4F8EF-3E2B-42A8-8C9D-75FA5BF77E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304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Entendre le doux chant des oiseaux</a:t>
            </a:r>
          </a:p>
          <a:p>
            <a:pPr algn="ctr" eaLnBrk="1" hangingPunct="1"/>
            <a:r>
              <a:rPr lang="fr-FR" altLang="fr-FR" sz="1000" b="1" i="1" dirty="0"/>
              <a:t>Le frôlement des feuilles dans les arbres</a:t>
            </a:r>
          </a:p>
          <a:p>
            <a:pPr algn="ctr" eaLnBrk="1" hangingPunct="1"/>
            <a:r>
              <a:rPr lang="fr-FR" altLang="fr-FR" sz="1000" b="1" i="1" dirty="0"/>
              <a:t>Le bruit que font les chutes d'eau</a:t>
            </a:r>
          </a:p>
          <a:p>
            <a:pPr algn="ctr" eaLnBrk="1" hangingPunct="1"/>
            <a:r>
              <a:rPr lang="fr-FR" altLang="fr-FR" sz="1000" b="1" i="1" dirty="0"/>
              <a:t>C'est cela le bonheur </a:t>
            </a:r>
            <a:endParaRPr lang="fr-CA" altLang="fr-FR" sz="1000" b="1" i="1" dirty="0"/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EA6E7E77-AD59-428E-BBD4-7F8F10320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4F06D7F-D750-40BC-9F9E-75EAEB5C5E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812" cy="3445200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22731B4C-494B-4B99-8D2B-880CAB3D1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592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>
                <a:solidFill>
                  <a:schemeClr val="bg1"/>
                </a:solidFill>
              </a:rPr>
              <a:t>Le crissement de la neige sous mes pas </a:t>
            </a:r>
          </a:p>
          <a:p>
            <a:pPr algn="ctr" eaLnBrk="1" hangingPunct="1"/>
            <a:r>
              <a:rPr lang="fr-FR" altLang="fr-FR" sz="1000" b="1" i="1" dirty="0">
                <a:solidFill>
                  <a:schemeClr val="bg1"/>
                </a:solidFill>
              </a:rPr>
              <a:t>Oui, parfois j'ai envie de crier au monde entier</a:t>
            </a:r>
          </a:p>
          <a:p>
            <a:pPr algn="ctr" eaLnBrk="1" hangingPunct="1"/>
            <a:r>
              <a:rPr lang="fr-FR" altLang="fr-FR" sz="1000" b="1" i="1" dirty="0">
                <a:solidFill>
                  <a:schemeClr val="bg1"/>
                </a:solidFill>
              </a:rPr>
              <a:t>Profitez de la nature, de la belle vie</a:t>
            </a:r>
          </a:p>
          <a:p>
            <a:pPr algn="ctr" eaLnBrk="1" hangingPunct="1"/>
            <a:r>
              <a:rPr lang="fr-FR" altLang="fr-FR" sz="1000" b="1" i="1" dirty="0">
                <a:solidFill>
                  <a:schemeClr val="bg1"/>
                </a:solidFill>
              </a:rPr>
              <a:t>De toutes ces merveilles qui s'offrent à vous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CBEF6DD4-2982-46D7-A600-82D97E25E3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5200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4E41D4CB-C193-4CEA-9071-66585D57C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592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>
                <a:solidFill>
                  <a:schemeClr val="bg1"/>
                </a:solidFill>
              </a:rPr>
              <a:t>Le crissement de la neige sous mes pas </a:t>
            </a:r>
          </a:p>
          <a:p>
            <a:pPr algn="ctr" eaLnBrk="1" hangingPunct="1"/>
            <a:r>
              <a:rPr lang="fr-FR" altLang="fr-FR" sz="1000" b="1" i="1" dirty="0">
                <a:solidFill>
                  <a:schemeClr val="bg1"/>
                </a:solidFill>
              </a:rPr>
              <a:t>Oui, parfois j'ai envie de crier au monde entier</a:t>
            </a:r>
          </a:p>
          <a:p>
            <a:pPr algn="ctr" eaLnBrk="1" hangingPunct="1"/>
            <a:r>
              <a:rPr lang="fr-FR" altLang="fr-FR" sz="1000" b="1" i="1" dirty="0">
                <a:solidFill>
                  <a:schemeClr val="bg1"/>
                </a:solidFill>
              </a:rPr>
              <a:t>Profitez de la nature, de la belle vie</a:t>
            </a:r>
          </a:p>
          <a:p>
            <a:pPr algn="ctr" eaLnBrk="1" hangingPunct="1"/>
            <a:r>
              <a:rPr lang="fr-FR" altLang="fr-FR" sz="1000" b="1" i="1" dirty="0">
                <a:solidFill>
                  <a:schemeClr val="bg1"/>
                </a:solidFill>
              </a:rPr>
              <a:t>De toutes ces merveilles qui s'offrent à vous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2CE5065-19B0-41BF-A2D7-26176EE9D6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812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DB845C4-388C-4381-AC87-B896B79C69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id="{192209A2-D12A-4B05-8749-1D2D961E76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908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Qui vous entourent</a:t>
            </a:r>
          </a:p>
          <a:p>
            <a:pPr algn="ctr" eaLnBrk="1" hangingPunct="1"/>
            <a:r>
              <a:rPr lang="fr-FR" altLang="fr-FR" sz="1000" b="1" i="1" dirty="0"/>
              <a:t>Et qui sont là pour vous </a:t>
            </a:r>
          </a:p>
          <a:p>
            <a:pPr algn="ctr" eaLnBrk="1" hangingPunct="1"/>
            <a:r>
              <a:rPr lang="fr-FR" altLang="fr-FR" sz="1000" b="1" i="1" dirty="0"/>
              <a:t>Probablement que tout ce qui est</a:t>
            </a:r>
          </a:p>
          <a:p>
            <a:pPr algn="ctr" eaLnBrk="1" hangingPunct="1"/>
            <a:r>
              <a:rPr lang="fr-FR" altLang="fr-FR" sz="1000" b="1" i="1" dirty="0"/>
              <a:t>C'est cela le bonheur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74A945-BC33-4E4E-B2B3-24E84D530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2FA85CB-88EF-44BC-8E64-1E70453FC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908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Qui vous entourent</a:t>
            </a:r>
          </a:p>
          <a:p>
            <a:pPr algn="ctr" eaLnBrk="1" hangingPunct="1"/>
            <a:r>
              <a:rPr lang="fr-FR" altLang="fr-FR" sz="1000" b="1" i="1" dirty="0"/>
              <a:t>Et qui sont là pour vous </a:t>
            </a:r>
          </a:p>
          <a:p>
            <a:pPr algn="ctr" eaLnBrk="1" hangingPunct="1"/>
            <a:r>
              <a:rPr lang="fr-FR" altLang="fr-FR" sz="1000" b="1" i="1" dirty="0"/>
              <a:t>Probablement que tout ce qui est</a:t>
            </a:r>
          </a:p>
          <a:p>
            <a:pPr algn="ctr" eaLnBrk="1" hangingPunct="1"/>
            <a:r>
              <a:rPr lang="fr-FR" altLang="fr-FR" sz="1000" b="1" i="1" dirty="0"/>
              <a:t>C'est cela le bonheur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B46456A-E301-4E4F-AD01-9DA4497DCC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280FC0E-9C18-4BB4-950A-1DBEFF340F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"/>
            <a:ext cx="6119812" cy="3444580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5E22E003-44B3-4B25-9DA3-5E7EF4F05E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98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Parfois j'ai envie de dire au monde</a:t>
            </a:r>
          </a:p>
          <a:p>
            <a:pPr algn="ctr" eaLnBrk="1" hangingPunct="1"/>
            <a:r>
              <a:rPr lang="fr-FR" altLang="fr-FR" sz="1000" b="1" i="1" dirty="0"/>
              <a:t>Vous savez le petit moineau</a:t>
            </a:r>
          </a:p>
          <a:p>
            <a:pPr algn="ctr" eaLnBrk="1" hangingPunct="1"/>
            <a:r>
              <a:rPr lang="fr-FR" altLang="fr-FR" sz="1000" b="1" i="1" dirty="0"/>
              <a:t>Qui vient chaque matin</a:t>
            </a:r>
          </a:p>
          <a:p>
            <a:pPr algn="ctr" eaLnBrk="1" hangingPunct="1"/>
            <a:r>
              <a:rPr lang="fr-FR" altLang="fr-FR" sz="1000" b="1" i="1" dirty="0"/>
              <a:t>Sur le pas de votre porte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5397EE-74A3-471E-8274-860A2E239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660232D-6A0F-475C-ACA1-1D21E57B6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98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Parfois j'ai envie de dire au monde</a:t>
            </a:r>
          </a:p>
          <a:p>
            <a:pPr algn="ctr" eaLnBrk="1" hangingPunct="1"/>
            <a:r>
              <a:rPr lang="fr-FR" altLang="fr-FR" sz="1000" b="1" i="1" dirty="0"/>
              <a:t>Vous savez le petit moineau</a:t>
            </a:r>
          </a:p>
          <a:p>
            <a:pPr algn="ctr" eaLnBrk="1" hangingPunct="1"/>
            <a:r>
              <a:rPr lang="fr-FR" altLang="fr-FR" sz="1000" b="1" i="1" dirty="0"/>
              <a:t>Qui vient chaque matin</a:t>
            </a:r>
          </a:p>
          <a:p>
            <a:pPr algn="ctr" eaLnBrk="1" hangingPunct="1"/>
            <a:r>
              <a:rPr lang="fr-FR" altLang="fr-FR" sz="1000" b="1" i="1" dirty="0"/>
              <a:t>Sur le pas de votre porte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0151745-1AC3-4697-8565-17F2332F9A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"/>
            <a:ext cx="6119812" cy="34452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EA22168-6C67-4B2F-AB86-6A139030AF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3221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52AF140C-3544-4354-9CA1-B92C142FF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98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Pour quérir sa ration de pain</a:t>
            </a:r>
          </a:p>
          <a:p>
            <a:pPr algn="ctr" eaLnBrk="1" hangingPunct="1"/>
            <a:r>
              <a:rPr lang="fr-FR" altLang="fr-FR" sz="1000" b="1" i="1" dirty="0"/>
              <a:t>Qui vous éveille par son chant</a:t>
            </a:r>
          </a:p>
          <a:p>
            <a:pPr algn="ctr" eaLnBrk="1" hangingPunct="1"/>
            <a:r>
              <a:rPr lang="fr-FR" altLang="fr-FR" sz="1000" b="1" i="1" dirty="0"/>
              <a:t>Et vous met de la joie dans le cœur</a:t>
            </a:r>
          </a:p>
          <a:p>
            <a:pPr algn="ctr" eaLnBrk="1" hangingPunct="1"/>
            <a:r>
              <a:rPr lang="fr-FR" altLang="fr-FR" sz="1000" b="1" i="1" dirty="0"/>
              <a:t>C'est cela le bonheur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13DF79-2679-485A-B6CB-509820A6C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322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FBB8E2A-7092-41FA-BC6E-30C78B31C5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98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Pour quérir sa ration de pain</a:t>
            </a:r>
          </a:p>
          <a:p>
            <a:pPr algn="ctr" eaLnBrk="1" hangingPunct="1"/>
            <a:r>
              <a:rPr lang="fr-FR" altLang="fr-FR" sz="1000" b="1" i="1" dirty="0"/>
              <a:t>Qui vous éveille par son chant</a:t>
            </a:r>
          </a:p>
          <a:p>
            <a:pPr algn="ctr" eaLnBrk="1" hangingPunct="1"/>
            <a:r>
              <a:rPr lang="fr-FR" altLang="fr-FR" sz="1000" b="1" i="1" dirty="0"/>
              <a:t>Et vous met de la joie dans le cœur</a:t>
            </a:r>
          </a:p>
          <a:p>
            <a:pPr algn="ctr" eaLnBrk="1" hangingPunct="1"/>
            <a:r>
              <a:rPr lang="fr-FR" altLang="fr-FR" sz="1000" b="1" i="1" dirty="0"/>
              <a:t>C'est cela le bonheur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11DF23F-E5B0-48FD-BCBF-FC54014CE8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2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28C7DEE-73E6-46F4-8EFF-2710911375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AB8FF4F8-E504-49AD-AA8B-4680F59869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52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 Et parfois j'ai envie que le monde entier sache</a:t>
            </a:r>
          </a:p>
          <a:p>
            <a:pPr algn="ctr" eaLnBrk="1" hangingPunct="1"/>
            <a:r>
              <a:rPr lang="fr-FR" altLang="fr-FR" sz="1000" b="1" i="1" dirty="0"/>
              <a:t>Que je trouve injuste la maladie</a:t>
            </a:r>
          </a:p>
          <a:p>
            <a:pPr algn="ctr" eaLnBrk="1" hangingPunct="1"/>
            <a:r>
              <a:rPr lang="fr-FR" altLang="fr-FR" sz="1000" b="1" i="1" dirty="0"/>
              <a:t>Qui prive ces gens de toutes ces merveilles</a:t>
            </a:r>
          </a:p>
          <a:p>
            <a:pPr algn="ctr" eaLnBrk="1" hangingPunct="1"/>
            <a:r>
              <a:rPr lang="fr-FR" altLang="fr-FR" sz="1000" b="1" i="1" dirty="0"/>
              <a:t>Vous qui avez la santé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E09E103A-C63A-4F05-A39A-2A0945630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1FC9BE86-D1CF-45C8-A140-BA3917129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52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/>
              <a:t> Et parfois j'ai envie que le monde entier sache</a:t>
            </a:r>
          </a:p>
          <a:p>
            <a:pPr algn="ctr" eaLnBrk="1" hangingPunct="1"/>
            <a:r>
              <a:rPr lang="fr-FR" altLang="fr-FR" sz="1000" b="1" i="1" dirty="0"/>
              <a:t>Que je trouve injuste la maladie</a:t>
            </a:r>
          </a:p>
          <a:p>
            <a:pPr algn="ctr" eaLnBrk="1" hangingPunct="1"/>
            <a:r>
              <a:rPr lang="fr-FR" altLang="fr-FR" sz="1000" b="1" i="1" dirty="0"/>
              <a:t>Qui prive ces gens de toutes ces merveilles</a:t>
            </a:r>
          </a:p>
          <a:p>
            <a:pPr algn="ctr" eaLnBrk="1" hangingPunct="1"/>
            <a:r>
              <a:rPr lang="fr-FR" altLang="fr-FR" sz="1000" b="1" i="1" dirty="0"/>
              <a:t>Vous qui avez la santé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9BC8171-EBBE-49E4-8333-1AD6AE2C1E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7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CF5FCB5-F399-47EB-87B4-CA9C50936B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5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F2C18F7F-8575-4250-8051-185CC379D3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412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 Sachez jouir de ces merveilles de la nature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Qui ne demandent qu'à être senties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Admirées et regardées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C'est cela le bonheur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BF7A618-01DB-4059-9859-3EBFB54A2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0"/>
            <a:ext cx="6119998" cy="3444685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C998F31B-047D-4FAA-91D0-F4BFC5761C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412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000" tIns="108000" rIns="108000" bIns="144000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 Sachez jouir de ces merveilles de la nature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Qui ne demandent qu'à être senties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Admirées et regardées</a:t>
            </a:r>
          </a:p>
          <a:p>
            <a:pPr algn="ctr" eaLnBrk="1" hangingPunct="1"/>
            <a:r>
              <a:rPr lang="fr-FR" altLang="fr-FR" sz="1000" b="1" i="1" dirty="0">
                <a:solidFill>
                  <a:srgbClr val="FFFF00"/>
                </a:solidFill>
              </a:rPr>
              <a:t>C'est cela le bonheur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60C633A-6B59-4012-B5A0-2DCB02B218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25A1832-6EE6-4FB6-9092-E9A6309D9C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C15B67F-9174-4DC7-9E22-B6015F936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1" name="Image 3">
            <a:extLst>
              <a:ext uri="{FF2B5EF4-FFF2-40B4-BE49-F238E27FC236}">
                <a16:creationId xmlns:a16="http://schemas.microsoft.com/office/drawing/2014/main" id="{C3A4621B-1307-487B-BC9F-392CA0C73B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B0AFE97-3EC8-47A9-8B2C-F07AB1EA7164}"/>
              </a:ext>
            </a:extLst>
          </p:cNvPr>
          <p:cNvSpPr/>
          <p:nvPr/>
        </p:nvSpPr>
        <p:spPr>
          <a:xfrm>
            <a:off x="1620000" y="-437802"/>
            <a:ext cx="2880066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bg1"/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87571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1501</TotalTime>
  <Words>461</Words>
  <Application>Microsoft Office PowerPoint</Application>
  <PresentationFormat>Personnalisé</PresentationFormat>
  <Paragraphs>78</Paragraphs>
  <Slides>10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6" baseType="lpstr">
      <vt:lpstr>Algerian</vt:lpstr>
      <vt:lpstr>Calibri</vt:lpstr>
      <vt:lpstr>Andy</vt:lpstr>
      <vt:lpstr>Times New Roman</vt:lpstr>
      <vt:lpstr>Arial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124</cp:revision>
  <dcterms:created xsi:type="dcterms:W3CDTF">2005-11-20T20:36:50Z</dcterms:created>
  <dcterms:modified xsi:type="dcterms:W3CDTF">2024-08-29T08:35:04Z</dcterms:modified>
</cp:coreProperties>
</file>