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59" r:id="rId3"/>
    <p:sldId id="256" r:id="rId4"/>
    <p:sldId id="258" r:id="rId5"/>
    <p:sldId id="260" r:id="rId6"/>
    <p:sldId id="261" r:id="rId7"/>
    <p:sldId id="276" r:id="rId8"/>
    <p:sldId id="257" r:id="rId9"/>
    <p:sldId id="262" r:id="rId10"/>
    <p:sldId id="263" r:id="rId11"/>
    <p:sldId id="288" r:id="rId12"/>
    <p:sldId id="265" r:id="rId13"/>
    <p:sldId id="266" r:id="rId14"/>
    <p:sldId id="267" r:id="rId15"/>
    <p:sldId id="268" r:id="rId16"/>
    <p:sldId id="269" r:id="rId17"/>
    <p:sldId id="270" r:id="rId18"/>
    <p:sldId id="273" r:id="rId19"/>
    <p:sldId id="271" r:id="rId20"/>
    <p:sldId id="272" r:id="rId21"/>
    <p:sldId id="274" r:id="rId22"/>
    <p:sldId id="275" r:id="rId23"/>
    <p:sldId id="278" r:id="rId24"/>
    <p:sldId id="277" r:id="rId25"/>
    <p:sldId id="279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E7DD60-8909-03D0-9003-45118C35D0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95C9059-C68E-19AB-E506-E1054F352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B7BB72-8FED-9865-C374-D509551C7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7E8-9351-4DDE-9A1F-A7D3922E7140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F2C3EE-DFB7-92FB-1C03-87244D6D7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E24C0B-85CF-BD05-0804-54606747F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CB27-FA61-4852-B6AF-4A53CD8729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99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14B6EB-EC09-4A16-3B64-49A0392A2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9D3E3F-9F6B-EAD4-B7D2-B12B191B06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988E49-11F0-44F7-485B-D9A619AF5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7E8-9351-4DDE-9A1F-A7D3922E7140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3CD3BB-0FDD-4452-9A6F-3F6DF5174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8F43E8-F9F8-0D7F-0FA4-F402765EA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CB27-FA61-4852-B6AF-4A53CD8729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02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BF00FD-B286-885E-848A-89F0DEEF5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DA6DD0F-5509-2751-406C-62F6E2AAD9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E4AD05-4DB1-C412-8011-5BC7CA4DC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7E8-9351-4DDE-9A1F-A7D3922E7140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B8D0AF-FCA7-5CB6-4199-EFF6AF08C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A0CA05-40CD-DADE-99B5-813E08553E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CB27-FA61-4852-B6AF-4A53CD8729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298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293159-7B41-9DE5-AFB5-8AC24985A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53F7B5-837F-DE22-6F18-9E4178E4F7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F5E1100-991B-955D-30FA-E7181C88E1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2EF4ABB-DAE6-B5D2-8A38-60601F5EB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7E8-9351-4DDE-9A1F-A7D3922E7140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D31DF88-D731-1938-BE40-1EC88A2DB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BFCBE29-5AC0-7882-1DF3-54DACD611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CB27-FA61-4852-B6AF-4A53CD8729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12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E46407-00F8-2F70-5958-4AB58E9CD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73602B-08FE-3D5B-BB10-31CB8981ED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EE0A0E3-09C9-5040-2A85-C4E3BBA84F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6B445A2-8383-B30C-A5A6-889CE74FB7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DC70E57-A45B-D087-1CCB-E8AE7E9E8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69DB400-74F9-F2D7-2DE7-FBA9798CC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7E8-9351-4DDE-9A1F-A7D3922E7140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80ED8B8-46F4-4874-2404-B26D47D45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BF1A32E-00E4-2F2A-6E63-59DC09EFB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CB27-FA61-4852-B6AF-4A53CD8729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6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E269C2-FFB5-4CF4-9F56-F01758A00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C7AA80-C8DF-0937-DA4A-9F70631F5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7E8-9351-4DDE-9A1F-A7D3922E7140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8A05E6E-AEC5-78BE-86F0-109F3726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EF57D22-6201-94D7-B1C7-46DD3E9A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CB27-FA61-4852-B6AF-4A53CD8729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419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644BC10-C1CA-B6DE-1216-34BB1032B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7E8-9351-4DDE-9A1F-A7D3922E7140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52BFA52-34F1-8E25-2F2A-4F15B3BE0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BA972DA-B55D-5ED4-BF0C-01144FCA8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CB27-FA61-4852-B6AF-4A53CD8729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010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F503DC-D750-B496-DFDA-C69203FF5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928A1A4-0541-D323-4B78-5B25BF65D1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B5A6654-344F-54CE-362E-1EEFE27A56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66C62C6-CDE9-81CE-A7C9-A39056FF9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7E8-9351-4DDE-9A1F-A7D3922E7140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C216628-CA38-0E20-AFF4-B68B15B2A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61CA233-9377-4306-E878-A4E3B673F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CB27-FA61-4852-B6AF-4A53CD8729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31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21F563-E1AC-B626-FA30-E60CA2F94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F2D8E5C-D6E3-6D7F-5084-AE86315CFD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027CA0-815E-72E7-2B58-96B68274FF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069478E-9C29-FCF2-2728-7DE25768A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7E8-9351-4DDE-9A1F-A7D3922E7140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0ECB19A-6775-91C8-1449-2E612CABB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CA62CA5-2069-8A28-DDEE-196E46852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CB27-FA61-4852-B6AF-4A53CD8729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11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6803BF-581B-1E31-4554-7B75F2FBE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DDF6A88-8E9B-2D2D-183F-197A288779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7F4339-E942-AC2B-8E68-40BEF48A0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7E8-9351-4DDE-9A1F-A7D3922E7140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FB484C-542D-1737-9B13-D87F28CA9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721A83-593C-2381-D447-9B68AABCA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CB27-FA61-4852-B6AF-4A53CD8729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736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D7BA957-DECB-DC3D-43C7-3845AB6421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9A43FC6-91E6-1EAE-D4C5-CF7D12B30B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0DA56A1-B014-261D-BFAF-CA7837736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7E8-9351-4DDE-9A1F-A7D3922E7140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1426BB-C4F4-B986-A2A4-7C85D88E3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9CAB3B-0239-CE62-BA3C-9D372CAA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CB27-FA61-4852-B6AF-4A53CD8729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807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C62078E-7B8E-D386-E8D8-A72332569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CE814E2-9AA0-2DA2-B5D2-790D6B7F97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3650D7-E737-104C-BCF4-D696F145F7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E9B7E8-9351-4DDE-9A1F-A7D3922E7140}" type="datetimeFigureOut">
              <a:rPr lang="fr-FR" smtClean="0"/>
              <a:t>15/03/2025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340054-F1CA-BD3A-5E76-97EECE0359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1BD5BE-DAFE-74AE-6432-CB34A732E8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2CB27-FA61-4852-B6AF-4A53CD8729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9712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2F611C-6379-4AAB-926C-504A536ED3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87C7B9-8090-2C5B-484B-6EB1A8C047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9618" y="758685"/>
            <a:ext cx="8752763" cy="55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817B621-0A3D-BA4C-D4AA-5A37B2099A6F}"/>
              </a:ext>
            </a:extLst>
          </p:cNvPr>
          <p:cNvSpPr/>
          <p:nvPr/>
        </p:nvSpPr>
        <p:spPr>
          <a:xfrm>
            <a:off x="2295924" y="2967335"/>
            <a:ext cx="760015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Fraises de Plougastel</a:t>
            </a:r>
            <a:endParaRPr lang="fr-FR" sz="6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3D14FDE-6BEA-AB00-EAB2-39F2F397A10B}"/>
              </a:ext>
            </a:extLst>
          </p:cNvPr>
          <p:cNvSpPr txBox="1"/>
          <p:nvPr/>
        </p:nvSpPr>
        <p:spPr>
          <a:xfrm>
            <a:off x="10689447" y="4514718"/>
            <a:ext cx="16110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Cliquez  Gauche</a:t>
            </a:r>
          </a:p>
          <a:p>
            <a:r>
              <a:rPr lang="fr-FR" sz="2400" b="1" dirty="0"/>
              <a:t>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405635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  <p:sndAc>
          <p:stSnd loop="1">
            <p:snd r:embed="rId2" name="fête des fraises  plougastel daoulas 2015.wav"/>
          </p:stSnd>
        </p:sndAc>
      </p:transition>
    </mc:Choice>
    <mc:Fallback xmlns="">
      <p:transition spd="slow">
        <p:fade/>
        <p:sndAc>
          <p:stSnd loop="1">
            <p:snd r:embed="rId4" name="fête des fraises  plougastel daoulas 2015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40BBEC-D1D3-FB72-B01E-F13D2C36AA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61551" y="281065"/>
            <a:ext cx="4878761" cy="629586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7434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E1F6F27-DB49-77C9-EBF1-A914DFAE5A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4799" y="312596"/>
            <a:ext cx="5681319" cy="37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7A33A1EF-79CB-40FD-0F19-72DC45B66A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6118" y="2945404"/>
            <a:ext cx="5985988" cy="36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3F6E9C8-3AAA-D011-71B8-44BA6B3E0163}"/>
              </a:ext>
            </a:extLst>
          </p:cNvPr>
          <p:cNvSpPr txBox="1"/>
          <p:nvPr/>
        </p:nvSpPr>
        <p:spPr>
          <a:xfrm>
            <a:off x="7091753" y="1602431"/>
            <a:ext cx="5296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Fête de la Fraise à Plougastel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 danses et, défilé des enfants</a:t>
            </a:r>
          </a:p>
        </p:txBody>
      </p:sp>
    </p:spTree>
    <p:extLst>
      <p:ext uri="{BB962C8B-B14F-4D97-AF65-F5344CB8AC3E}">
        <p14:creationId xmlns:p14="http://schemas.microsoft.com/office/powerpoint/2010/main" val="144734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8917658-34B1-533A-ED3A-E6E74F5E70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069" y="279000"/>
            <a:ext cx="11211862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46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6C4FB8-FA21-28C0-539F-A7A61E09B1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8885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31994F-7059-C7B5-6D6A-F4B3616E21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8597" y="639000"/>
            <a:ext cx="9434806" cy="558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164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873710-F4EF-9626-F396-463DF7710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6" y="279000"/>
            <a:ext cx="945590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06E7C5-C4B3-2A41-4286-04592A98466E}"/>
              </a:ext>
            </a:extLst>
          </p:cNvPr>
          <p:cNvSpPr txBox="1"/>
          <p:nvPr/>
        </p:nvSpPr>
        <p:spPr>
          <a:xfrm>
            <a:off x="4999513" y="5748003"/>
            <a:ext cx="6377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Grande parade</a:t>
            </a:r>
          </a:p>
          <a:p>
            <a:r>
              <a:rPr lang="fr-FR" sz="2400" b="1" i="1" dirty="0"/>
              <a:t>Fête de la Fraise</a:t>
            </a:r>
          </a:p>
        </p:txBody>
      </p:sp>
    </p:spTree>
    <p:extLst>
      <p:ext uri="{BB962C8B-B14F-4D97-AF65-F5344CB8AC3E}">
        <p14:creationId xmlns:p14="http://schemas.microsoft.com/office/powerpoint/2010/main" val="93950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4C8D3C-F543-0252-CC0F-AEB9E8DD5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000" y="399543"/>
            <a:ext cx="9504000" cy="605891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B793854-AD2E-2899-B11E-37B797B6F99E}"/>
              </a:ext>
            </a:extLst>
          </p:cNvPr>
          <p:cNvSpPr txBox="1"/>
          <p:nvPr/>
        </p:nvSpPr>
        <p:spPr>
          <a:xfrm>
            <a:off x="8039811" y="4258595"/>
            <a:ext cx="28081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Premier fruit rouge du printemps qui fait la réputation de la presqu’île de PLOUGASTEL –DAOULAS</a:t>
            </a:r>
          </a:p>
        </p:txBody>
      </p:sp>
    </p:spTree>
    <p:extLst>
      <p:ext uri="{BB962C8B-B14F-4D97-AF65-F5344CB8AC3E}">
        <p14:creationId xmlns:p14="http://schemas.microsoft.com/office/powerpoint/2010/main" val="159068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8FE8710-CB3C-0CFD-B1FD-174E46004A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033" y="639000"/>
            <a:ext cx="8375237" cy="55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B0A710-FB8C-0BFF-5A0C-23A6D3C473DB}"/>
              </a:ext>
            </a:extLst>
          </p:cNvPr>
          <p:cNvSpPr txBox="1"/>
          <p:nvPr/>
        </p:nvSpPr>
        <p:spPr>
          <a:xfrm>
            <a:off x="9245077" y="2714504"/>
            <a:ext cx="28331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Musée de la Fraise et, du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Patrimoine, proche de l’église  de PLOUGASTEL</a:t>
            </a:r>
          </a:p>
        </p:txBody>
      </p:sp>
    </p:spTree>
    <p:extLst>
      <p:ext uri="{BB962C8B-B14F-4D97-AF65-F5344CB8AC3E}">
        <p14:creationId xmlns:p14="http://schemas.microsoft.com/office/powerpoint/2010/main" val="113746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F604B2-4E95-174C-357A-4D5CBD8AA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1551" y="279000"/>
            <a:ext cx="888889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75EEFF-7C22-E1E7-6A15-22BAF22FF02E}"/>
              </a:ext>
            </a:extLst>
          </p:cNvPr>
          <p:cNvSpPr txBox="1"/>
          <p:nvPr/>
        </p:nvSpPr>
        <p:spPr>
          <a:xfrm>
            <a:off x="1671369" y="220013"/>
            <a:ext cx="57910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Cueillette des fraises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tableau du Musée</a:t>
            </a:r>
          </a:p>
        </p:txBody>
      </p:sp>
    </p:spTree>
    <p:extLst>
      <p:ext uri="{BB962C8B-B14F-4D97-AF65-F5344CB8AC3E}">
        <p14:creationId xmlns:p14="http://schemas.microsoft.com/office/powerpoint/2010/main" val="359173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510218B-0BF3-50E6-4A8A-B868319ECACC}"/>
              </a:ext>
            </a:extLst>
          </p:cNvPr>
          <p:cNvSpPr txBox="1"/>
          <p:nvPr/>
        </p:nvSpPr>
        <p:spPr>
          <a:xfrm>
            <a:off x="1059305" y="612844"/>
            <a:ext cx="1007339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Historique :  l’explorateur et cartographe Amédée-François FREZIER, embarque en 1712 pour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  le CHILI, envoyé par le Roi Louis XIV.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  Il découvre les fraisiers et, en apporte des plants en France en 1774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  Débuts difficiles, il a fallu trouver le secteur favorable pour la réussite des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 plantations.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  C’est la Bretagne et PLOUGASTEL qui parait plus adaptée et qui récolte de belles       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  fraises rouges et sucrées, grâce à un croisement venu de Virginie (Amérique)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  Renommées pour sa couleur rouge profond et, la saveur sucrée, cultivée depuis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  le 18eme siècle, pour confitures, liqueurs.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  32 producteurs avec la marque, son logo et, un Musée du Patrimoine dans la 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  localité de Plougastel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  Gariguettes – Ciflorette – Charlotte et Mara des Bois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  1200 tonnes par an avec une trentaine de producteurs locaux.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 demande en cours de classification IGP (Indication Géographique Protégée)</a:t>
            </a:r>
          </a:p>
        </p:txBody>
      </p:sp>
    </p:spTree>
    <p:extLst>
      <p:ext uri="{BB962C8B-B14F-4D97-AF65-F5344CB8AC3E}">
        <p14:creationId xmlns:p14="http://schemas.microsoft.com/office/powerpoint/2010/main" val="395745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125D4F-4828-7849-2431-77AC56A72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1823" y="639000"/>
            <a:ext cx="8328354" cy="55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87CA1E-D5A2-4863-B091-870766EC4EC8}"/>
              </a:ext>
            </a:extLst>
          </p:cNvPr>
          <p:cNvSpPr txBox="1"/>
          <p:nvPr/>
        </p:nvSpPr>
        <p:spPr>
          <a:xfrm>
            <a:off x="4745456" y="6219000"/>
            <a:ext cx="3994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église de Plougastel</a:t>
            </a:r>
          </a:p>
        </p:txBody>
      </p:sp>
    </p:spTree>
    <p:extLst>
      <p:ext uri="{BB962C8B-B14F-4D97-AF65-F5344CB8AC3E}">
        <p14:creationId xmlns:p14="http://schemas.microsoft.com/office/powerpoint/2010/main" val="345247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56A7A0E-01AF-C8E3-F2D3-CA409007F6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9002" y="315000"/>
            <a:ext cx="8358458" cy="6228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FCE475AA-7164-D897-E66E-6842237411CB}"/>
              </a:ext>
            </a:extLst>
          </p:cNvPr>
          <p:cNvSpPr txBox="1"/>
          <p:nvPr/>
        </p:nvSpPr>
        <p:spPr>
          <a:xfrm>
            <a:off x="853045" y="2360221"/>
            <a:ext cx="236516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Femmes au pardon de Sainte Anne la Palud</a:t>
            </a:r>
          </a:p>
          <a:p>
            <a:endParaRPr lang="fr-FR" sz="2400" b="1" dirty="0"/>
          </a:p>
          <a:p>
            <a:r>
              <a:rPr lang="fr-FR" sz="2400" b="1" dirty="0"/>
              <a:t>Tableau de Charles Cottet</a:t>
            </a:r>
          </a:p>
        </p:txBody>
      </p:sp>
    </p:spTree>
    <p:extLst>
      <p:ext uri="{BB962C8B-B14F-4D97-AF65-F5344CB8AC3E}">
        <p14:creationId xmlns:p14="http://schemas.microsoft.com/office/powerpoint/2010/main" val="293082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A395B0-0C70-E5EB-D477-41E8C2C627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2311" y="2628811"/>
            <a:ext cx="5040000" cy="378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FC6B78F-DEF0-1C12-5AD8-3135B13C35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691" y="435537"/>
            <a:ext cx="5040000" cy="378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B795F7C-0DFD-CB0F-DB49-6BF8AF9E5942}"/>
              </a:ext>
            </a:extLst>
          </p:cNvPr>
          <p:cNvSpPr txBox="1"/>
          <p:nvPr/>
        </p:nvSpPr>
        <p:spPr>
          <a:xfrm>
            <a:off x="847158" y="4623395"/>
            <a:ext cx="55029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Chevet de la chapelle Sainte Claude</a:t>
            </a:r>
          </a:p>
          <a:p>
            <a:endParaRPr lang="fr-FR" sz="2400" b="1" i="1" dirty="0"/>
          </a:p>
          <a:p>
            <a:r>
              <a:rPr lang="fr-FR" sz="2400" b="1" i="1" dirty="0"/>
              <a:t>                                                          et retable</a:t>
            </a:r>
          </a:p>
        </p:txBody>
      </p:sp>
    </p:spTree>
    <p:extLst>
      <p:ext uri="{BB962C8B-B14F-4D97-AF65-F5344CB8AC3E}">
        <p14:creationId xmlns:p14="http://schemas.microsoft.com/office/powerpoint/2010/main" val="66488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A15FAC-9BDE-5CB8-1E4A-F3900E7653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7396" y="470941"/>
            <a:ext cx="5040000" cy="37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7424CF-60E5-F77B-675D-8A79B836B3E9}"/>
              </a:ext>
            </a:extLst>
          </p:cNvPr>
          <p:cNvSpPr txBox="1"/>
          <p:nvPr/>
        </p:nvSpPr>
        <p:spPr>
          <a:xfrm>
            <a:off x="6720563" y="4250941"/>
            <a:ext cx="4826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Chapelle Sainte Christine   le chevet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E009DF8-99A5-80BD-03DD-8B3824D9A1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604" y="2726941"/>
            <a:ext cx="5040000" cy="37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37D641C-0E73-F319-4C38-A1ADE70850E3}"/>
              </a:ext>
            </a:extLst>
          </p:cNvPr>
          <p:cNvSpPr txBox="1"/>
          <p:nvPr/>
        </p:nvSpPr>
        <p:spPr>
          <a:xfrm>
            <a:off x="769494" y="1803687"/>
            <a:ext cx="49151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Chapelle Saint Adrien et calvaire Saint Trémeur</a:t>
            </a:r>
          </a:p>
        </p:txBody>
      </p:sp>
    </p:spTree>
    <p:extLst>
      <p:ext uri="{BB962C8B-B14F-4D97-AF65-F5344CB8AC3E}">
        <p14:creationId xmlns:p14="http://schemas.microsoft.com/office/powerpoint/2010/main" val="72153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BE393B-65C7-21C4-2190-4F2A8A9C9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217" y="279000"/>
            <a:ext cx="8400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4B6447-1E27-0CBE-337E-216D8D2162B7}"/>
              </a:ext>
            </a:extLst>
          </p:cNvPr>
          <p:cNvSpPr txBox="1"/>
          <p:nvPr/>
        </p:nvSpPr>
        <p:spPr>
          <a:xfrm>
            <a:off x="9348217" y="3165455"/>
            <a:ext cx="26832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Chapelle Saint Jean</a:t>
            </a:r>
          </a:p>
          <a:p>
            <a:r>
              <a:rPr lang="fr-FR" sz="2400" b="1" i="1" dirty="0"/>
              <a:t> sur les rives de l’Elorn</a:t>
            </a:r>
          </a:p>
        </p:txBody>
      </p:sp>
    </p:spTree>
    <p:extLst>
      <p:ext uri="{BB962C8B-B14F-4D97-AF65-F5344CB8AC3E}">
        <p14:creationId xmlns:p14="http://schemas.microsoft.com/office/powerpoint/2010/main" val="411812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350D4D-05FC-EE38-5C49-432862848E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5434" y="413845"/>
            <a:ext cx="5040000" cy="37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AEA1F2-7F97-EC5F-1B9A-906B389A5A47}"/>
              </a:ext>
            </a:extLst>
          </p:cNvPr>
          <p:cNvSpPr txBox="1"/>
          <p:nvPr/>
        </p:nvSpPr>
        <p:spPr>
          <a:xfrm>
            <a:off x="6797182" y="4193845"/>
            <a:ext cx="504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>
                <a:solidFill>
                  <a:schemeClr val="bg1"/>
                </a:solidFill>
              </a:rPr>
              <a:t>maître autel Chapelle Saint Guénolé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85EE6D6-BBD8-D298-9CC6-9D6116A9DB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664" y="2671794"/>
            <a:ext cx="5040000" cy="37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A1EB72A-6A3D-F9B1-B904-9198872F1114}"/>
              </a:ext>
            </a:extLst>
          </p:cNvPr>
          <p:cNvSpPr txBox="1"/>
          <p:nvPr/>
        </p:nvSpPr>
        <p:spPr>
          <a:xfrm>
            <a:off x="1615434" y="2210129"/>
            <a:ext cx="3837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chapelle Saint Guénolé</a:t>
            </a:r>
          </a:p>
        </p:txBody>
      </p:sp>
    </p:spTree>
    <p:extLst>
      <p:ext uri="{BB962C8B-B14F-4D97-AF65-F5344CB8AC3E}">
        <p14:creationId xmlns:p14="http://schemas.microsoft.com/office/powerpoint/2010/main" val="423543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EBFACE-6107-062E-6C12-54BB333A1D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0328" y="500080"/>
            <a:ext cx="4392000" cy="58578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F0FB96-1B0D-B525-8599-7130F6D136BA}"/>
              </a:ext>
            </a:extLst>
          </p:cNvPr>
          <p:cNvSpPr txBox="1"/>
          <p:nvPr/>
        </p:nvSpPr>
        <p:spPr>
          <a:xfrm>
            <a:off x="8439159" y="3020090"/>
            <a:ext cx="34027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PLOUGASTEL DAOULAS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façade église paroissiale</a:t>
            </a:r>
          </a:p>
        </p:txBody>
      </p:sp>
    </p:spTree>
    <p:extLst>
      <p:ext uri="{BB962C8B-B14F-4D97-AF65-F5344CB8AC3E}">
        <p14:creationId xmlns:p14="http://schemas.microsoft.com/office/powerpoint/2010/main" val="398156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C6E0CE-94A2-25C9-6952-6DDFE08B3C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979" y="461880"/>
            <a:ext cx="7200000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0627BA-5BBC-C995-B92C-01487E879765}"/>
              </a:ext>
            </a:extLst>
          </p:cNvPr>
          <p:cNvSpPr txBox="1"/>
          <p:nvPr/>
        </p:nvSpPr>
        <p:spPr>
          <a:xfrm>
            <a:off x="9285704" y="2893958"/>
            <a:ext cx="26232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Descente de Croix, datée du 16eme siècle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Eglise</a:t>
            </a:r>
          </a:p>
        </p:txBody>
      </p:sp>
    </p:spTree>
    <p:extLst>
      <p:ext uri="{BB962C8B-B14F-4D97-AF65-F5344CB8AC3E}">
        <p14:creationId xmlns:p14="http://schemas.microsoft.com/office/powerpoint/2010/main" val="396235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00DF9BB-20A8-0893-5481-454423B749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8495" y="278999"/>
            <a:ext cx="4723517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C066C3-1F35-3E06-D975-4647ED9EE959}"/>
              </a:ext>
            </a:extLst>
          </p:cNvPr>
          <p:cNvSpPr txBox="1"/>
          <p:nvPr/>
        </p:nvSpPr>
        <p:spPr>
          <a:xfrm>
            <a:off x="8412012" y="3198167"/>
            <a:ext cx="3372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retable de Saint Pierre</a:t>
            </a:r>
          </a:p>
        </p:txBody>
      </p:sp>
    </p:spTree>
    <p:extLst>
      <p:ext uri="{BB962C8B-B14F-4D97-AF65-F5344CB8AC3E}">
        <p14:creationId xmlns:p14="http://schemas.microsoft.com/office/powerpoint/2010/main" val="231917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FA50F7-93C7-1C28-D036-2CB7C358A0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954" y="279000"/>
            <a:ext cx="9402974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84E4A3-8857-EBD8-0731-56830E843AB1}"/>
              </a:ext>
            </a:extLst>
          </p:cNvPr>
          <p:cNvSpPr txBox="1"/>
          <p:nvPr/>
        </p:nvSpPr>
        <p:spPr>
          <a:xfrm>
            <a:off x="236144" y="3214709"/>
            <a:ext cx="20086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Calvaire de</a:t>
            </a:r>
          </a:p>
          <a:p>
            <a:r>
              <a:rPr lang="fr-FR" sz="2400" b="1" i="1" dirty="0"/>
              <a:t>PLOUGASTEL</a:t>
            </a:r>
          </a:p>
        </p:txBody>
      </p:sp>
    </p:spTree>
    <p:extLst>
      <p:ext uri="{BB962C8B-B14F-4D97-AF65-F5344CB8AC3E}">
        <p14:creationId xmlns:p14="http://schemas.microsoft.com/office/powerpoint/2010/main" val="348831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47105E-5CEB-1027-F84E-966C986B0F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503" y="639000"/>
            <a:ext cx="4065574" cy="55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D3CF272-C447-7276-ABF4-9F192C6C243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0497" y="1162785"/>
            <a:ext cx="5760000" cy="43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51C2E71-994E-BC40-5DD1-718067968340}"/>
              </a:ext>
            </a:extLst>
          </p:cNvPr>
          <p:cNvSpPr txBox="1"/>
          <p:nvPr/>
        </p:nvSpPr>
        <p:spPr>
          <a:xfrm>
            <a:off x="6191003" y="5606588"/>
            <a:ext cx="67229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culture de fraises, en hauteur et sous serre</a:t>
            </a:r>
          </a:p>
        </p:txBody>
      </p:sp>
    </p:spTree>
    <p:extLst>
      <p:ext uri="{BB962C8B-B14F-4D97-AF65-F5344CB8AC3E}">
        <p14:creationId xmlns:p14="http://schemas.microsoft.com/office/powerpoint/2010/main" val="376933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BB661B-4519-7BBD-5BA9-2AAC8576FC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937" y="639000"/>
            <a:ext cx="9460125" cy="5580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490DA9-A0A4-CD33-B76B-F705F34A5952}"/>
              </a:ext>
            </a:extLst>
          </p:cNvPr>
          <p:cNvSpPr txBox="1"/>
          <p:nvPr/>
        </p:nvSpPr>
        <p:spPr>
          <a:xfrm>
            <a:off x="3256953" y="6396335"/>
            <a:ext cx="6250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cliché rétro : Cueillette de fraises vers 1900</a:t>
            </a:r>
          </a:p>
        </p:txBody>
      </p:sp>
    </p:spTree>
    <p:extLst>
      <p:ext uri="{BB962C8B-B14F-4D97-AF65-F5344CB8AC3E}">
        <p14:creationId xmlns:p14="http://schemas.microsoft.com/office/powerpoint/2010/main" val="423101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AC41A07-D6C3-1D84-52F7-953822118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846" y="279000"/>
            <a:ext cx="84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7CF8A0E-DCC5-3DB1-893D-5DF9710A1AE4}"/>
              </a:ext>
            </a:extLst>
          </p:cNvPr>
          <p:cNvSpPr txBox="1"/>
          <p:nvPr/>
        </p:nvSpPr>
        <p:spPr>
          <a:xfrm>
            <a:off x="9527515" y="3241964"/>
            <a:ext cx="25633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place principale</a:t>
            </a:r>
          </a:p>
          <a:p>
            <a:r>
              <a:rPr lang="fr-FR" sz="2400" b="1" i="1" dirty="0"/>
              <a:t> de Plougastel</a:t>
            </a:r>
          </a:p>
        </p:txBody>
      </p:sp>
    </p:spTree>
    <p:extLst>
      <p:ext uri="{BB962C8B-B14F-4D97-AF65-F5344CB8AC3E}">
        <p14:creationId xmlns:p14="http://schemas.microsoft.com/office/powerpoint/2010/main" val="315891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CB2C4C-B14F-F6F9-624C-449D501EF0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2000" y="1131157"/>
            <a:ext cx="10260000" cy="5130000"/>
          </a:xfrm>
          <a:prstGeom prst="rect">
            <a:avLst/>
          </a:prstGeom>
          <a:ln w="101600">
            <a:solidFill>
              <a:srgbClr val="C00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4AE8B8-E9E0-0C96-6955-EEC112CE72AF}"/>
              </a:ext>
            </a:extLst>
          </p:cNvPr>
          <p:cNvSpPr txBox="1"/>
          <p:nvPr/>
        </p:nvSpPr>
        <p:spPr>
          <a:xfrm>
            <a:off x="4629962" y="5799492"/>
            <a:ext cx="4212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 port passage de Plougastel</a:t>
            </a:r>
          </a:p>
        </p:txBody>
      </p:sp>
    </p:spTree>
    <p:extLst>
      <p:ext uri="{BB962C8B-B14F-4D97-AF65-F5344CB8AC3E}">
        <p14:creationId xmlns:p14="http://schemas.microsoft.com/office/powerpoint/2010/main" val="67374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EB9D10-5AAD-DC2E-8BAB-6A91C1B6DF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6933" y="279000"/>
            <a:ext cx="8248770" cy="630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48FE6A-06FD-FE98-A1FF-CF87BD39FB0E}"/>
              </a:ext>
            </a:extLst>
          </p:cNvPr>
          <p:cNvSpPr txBox="1"/>
          <p:nvPr/>
        </p:nvSpPr>
        <p:spPr>
          <a:xfrm>
            <a:off x="392107" y="2565031"/>
            <a:ext cx="28181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la barque de Plougastel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tableau de Ferdinand Perrot (1808-1841)</a:t>
            </a:r>
          </a:p>
        </p:txBody>
      </p:sp>
    </p:spTree>
    <p:extLst>
      <p:ext uri="{BB962C8B-B14F-4D97-AF65-F5344CB8AC3E}">
        <p14:creationId xmlns:p14="http://schemas.microsoft.com/office/powerpoint/2010/main" val="309640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D8912F-D51E-5FB8-0D1C-9391A8AFBB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76" y="279000"/>
            <a:ext cx="8400000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BCC408-87F5-B385-E8D9-C090CB3595CB}"/>
              </a:ext>
            </a:extLst>
          </p:cNvPr>
          <p:cNvSpPr txBox="1"/>
          <p:nvPr/>
        </p:nvSpPr>
        <p:spPr>
          <a:xfrm>
            <a:off x="9407594" y="2934373"/>
            <a:ext cx="26532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aber, ruisseau de Saint Guénolé, à marée basse</a:t>
            </a:r>
          </a:p>
        </p:txBody>
      </p:sp>
    </p:spTree>
    <p:extLst>
      <p:ext uri="{BB962C8B-B14F-4D97-AF65-F5344CB8AC3E}">
        <p14:creationId xmlns:p14="http://schemas.microsoft.com/office/powerpoint/2010/main" val="151039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1F0AAC-1E8B-D6D8-79FC-7FF662BA87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4649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CAC880-44BE-CC82-93B8-17D742136607}"/>
              </a:ext>
            </a:extLst>
          </p:cNvPr>
          <p:cNvSpPr txBox="1"/>
          <p:nvPr/>
        </p:nvSpPr>
        <p:spPr>
          <a:xfrm>
            <a:off x="58317" y="3279731"/>
            <a:ext cx="27282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Poulier de l’anse de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Lauberlac’h</a:t>
            </a:r>
          </a:p>
        </p:txBody>
      </p:sp>
    </p:spTree>
    <p:extLst>
      <p:ext uri="{BB962C8B-B14F-4D97-AF65-F5344CB8AC3E}">
        <p14:creationId xmlns:p14="http://schemas.microsoft.com/office/powerpoint/2010/main" val="253268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AC1AE9-718F-EF74-44DF-61457208DE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105" y="279000"/>
            <a:ext cx="8400000" cy="630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E27688-60D6-BAB5-839B-9284ED1E9094}"/>
              </a:ext>
            </a:extLst>
          </p:cNvPr>
          <p:cNvSpPr txBox="1"/>
          <p:nvPr/>
        </p:nvSpPr>
        <p:spPr>
          <a:xfrm>
            <a:off x="9467554" y="2644170"/>
            <a:ext cx="26082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Grève de Porsmeur</a:t>
            </a:r>
          </a:p>
          <a:p>
            <a:endParaRPr lang="fr-FR" sz="2400" b="1" i="1" dirty="0"/>
          </a:p>
          <a:p>
            <a:r>
              <a:rPr lang="fr-FR" sz="2400" b="1" i="1" dirty="0"/>
              <a:t> proche de la pointe  Armorique</a:t>
            </a:r>
          </a:p>
        </p:txBody>
      </p:sp>
    </p:spTree>
    <p:extLst>
      <p:ext uri="{BB962C8B-B14F-4D97-AF65-F5344CB8AC3E}">
        <p14:creationId xmlns:p14="http://schemas.microsoft.com/office/powerpoint/2010/main" val="132474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1E1031-8110-FD64-E04E-9BDF4868DE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08" y="1021668"/>
            <a:ext cx="7440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21A4A6-B90E-584E-35AE-9C4F31122F32}"/>
              </a:ext>
            </a:extLst>
          </p:cNvPr>
          <p:cNvSpPr txBox="1"/>
          <p:nvPr/>
        </p:nvSpPr>
        <p:spPr>
          <a:xfrm>
            <a:off x="1029396" y="6140003"/>
            <a:ext cx="6769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</a:t>
            </a:r>
            <a:r>
              <a:rPr lang="fr-FR" sz="2400" b="1" i="1" dirty="0">
                <a:solidFill>
                  <a:srgbClr val="FFFF00"/>
                </a:solidFill>
              </a:rPr>
              <a:t>étang de l’Anse du Caro - Plougastel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0A1173A-51E8-882A-5882-18E63680125D}"/>
              </a:ext>
            </a:extLst>
          </p:cNvPr>
          <p:cNvSpPr txBox="1"/>
          <p:nvPr/>
        </p:nvSpPr>
        <p:spPr>
          <a:xfrm>
            <a:off x="509451" y="0"/>
            <a:ext cx="8138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Lorient Vous A Présenté Les Fraises De Plougastel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BF283AE-FB5A-8BDE-D5FC-2DB3B8D8389F}"/>
              </a:ext>
            </a:extLst>
          </p:cNvPr>
          <p:cNvSpPr txBox="1"/>
          <p:nvPr/>
        </p:nvSpPr>
        <p:spPr>
          <a:xfrm>
            <a:off x="7798526" y="2299063"/>
            <a:ext cx="42454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2222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416</Words>
  <Application>Microsoft Office PowerPoint</Application>
  <PresentationFormat>Grand écran</PresentationFormat>
  <Paragraphs>74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8</cp:revision>
  <dcterms:created xsi:type="dcterms:W3CDTF">2025-03-14T08:48:38Z</dcterms:created>
  <dcterms:modified xsi:type="dcterms:W3CDTF">2025-03-15T06:42:30Z</dcterms:modified>
</cp:coreProperties>
</file>