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32" r:id="rId4"/>
    <p:sldId id="256" r:id="rId5"/>
    <p:sldId id="257" r:id="rId6"/>
    <p:sldId id="265" r:id="rId7"/>
    <p:sldId id="297" r:id="rId8"/>
    <p:sldId id="314" r:id="rId9"/>
    <p:sldId id="266" r:id="rId10"/>
    <p:sldId id="258" r:id="rId11"/>
    <p:sldId id="267" r:id="rId12"/>
    <p:sldId id="323" r:id="rId13"/>
    <p:sldId id="271" r:id="rId14"/>
    <p:sldId id="312" r:id="rId15"/>
    <p:sldId id="305" r:id="rId16"/>
    <p:sldId id="309" r:id="rId17"/>
    <p:sldId id="283" r:id="rId18"/>
    <p:sldId id="292" r:id="rId19"/>
    <p:sldId id="259" r:id="rId20"/>
    <p:sldId id="273" r:id="rId21"/>
    <p:sldId id="275" r:id="rId22"/>
    <p:sldId id="261" r:id="rId23"/>
    <p:sldId id="263" r:id="rId24"/>
    <p:sldId id="282" r:id="rId25"/>
    <p:sldId id="286" r:id="rId26"/>
    <p:sldId id="264" r:id="rId27"/>
    <p:sldId id="268" r:id="rId28"/>
    <p:sldId id="287" r:id="rId29"/>
    <p:sldId id="328" r:id="rId30"/>
    <p:sldId id="279" r:id="rId31"/>
    <p:sldId id="320" r:id="rId32"/>
    <p:sldId id="278" r:id="rId33"/>
    <p:sldId id="269" r:id="rId34"/>
    <p:sldId id="270" r:id="rId35"/>
    <p:sldId id="272" r:id="rId36"/>
    <p:sldId id="260" r:id="rId37"/>
    <p:sldId id="274" r:id="rId38"/>
    <p:sldId id="291" r:id="rId39"/>
    <p:sldId id="262" r:id="rId40"/>
    <p:sldId id="276" r:id="rId41"/>
    <p:sldId id="277" r:id="rId42"/>
    <p:sldId id="280" r:id="rId43"/>
    <p:sldId id="281" r:id="rId44"/>
    <p:sldId id="284" r:id="rId45"/>
    <p:sldId id="285" r:id="rId46"/>
    <p:sldId id="321" r:id="rId47"/>
    <p:sldId id="288" r:id="rId48"/>
    <p:sldId id="289" r:id="rId49"/>
    <p:sldId id="290" r:id="rId50"/>
    <p:sldId id="293" r:id="rId51"/>
    <p:sldId id="294" r:id="rId52"/>
    <p:sldId id="295" r:id="rId53"/>
    <p:sldId id="296" r:id="rId54"/>
    <p:sldId id="298" r:id="rId55"/>
    <p:sldId id="299" r:id="rId56"/>
    <p:sldId id="300" r:id="rId57"/>
    <p:sldId id="301" r:id="rId58"/>
    <p:sldId id="302" r:id="rId59"/>
    <p:sldId id="303" r:id="rId60"/>
    <p:sldId id="304" r:id="rId61"/>
    <p:sldId id="306" r:id="rId62"/>
    <p:sldId id="307" r:id="rId63"/>
    <p:sldId id="308" r:id="rId64"/>
    <p:sldId id="310" r:id="rId65"/>
    <p:sldId id="311" r:id="rId66"/>
    <p:sldId id="313" r:id="rId67"/>
    <p:sldId id="315" r:id="rId68"/>
    <p:sldId id="316" r:id="rId69"/>
    <p:sldId id="317" r:id="rId70"/>
    <p:sldId id="318" r:id="rId71"/>
    <p:sldId id="319" r:id="rId72"/>
    <p:sldId id="322" r:id="rId73"/>
    <p:sldId id="334" r:id="rId74"/>
    <p:sldId id="325" r:id="rId75"/>
    <p:sldId id="326" r:id="rId76"/>
    <p:sldId id="327" r:id="rId77"/>
    <p:sldId id="329" r:id="rId78"/>
    <p:sldId id="333" r:id="rId7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bbYL2p9ZL2SUZhh0tdU8A==" hashData="6JALc4CE2Wn9JjsAkLQB/2yb55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5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D8E42-DE05-428C-9976-800CA9637C68}" type="datetimeFigureOut">
              <a:rPr lang="fr-FR" smtClean="0"/>
              <a:pPr/>
              <a:t>08/02/2025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760488-76CB-489C-9E23-C3B0873BABB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plus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plus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3.jpe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0" y="1008311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256486" y="2340000"/>
            <a:ext cx="3599068" cy="911806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000" y="82800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32000" y="3960000"/>
            <a:ext cx="425949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sur les ballons</a:t>
            </a:r>
          </a:p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des  Vosges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52000" y="3564000"/>
            <a:ext cx="88678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09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40261" y="72000"/>
            <a:ext cx="2736301" cy="2262305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moins vous en savez</a:t>
            </a:r>
            <a:endParaRPr lang="fr-FR" sz="1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Greensleeves.wav">
            <a:hlinkClick r:id="" action="ppaction://media"/>
          </p:cNvPr>
          <p:cNvPicPr>
            <a:picLocks noRot="1" noChangeAspect="1"/>
          </p:cNvPicPr>
          <p:nvPr>
            <a:wavAudioFile r:embed="rId1" name="Greensleeves.wav"/>
          </p:nvPr>
        </p:nvPicPr>
        <p:blipFill>
          <a:blip r:embed="rId5" cstate="print"/>
          <a:stretch>
            <a:fillRect/>
          </a:stretch>
        </p:blipFill>
        <p:spPr>
          <a:xfrm>
            <a:off x="3672309" y="244847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4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4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4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4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87305_10229463759712609_2395901412102256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040564_1096291731886151_1619914165038466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2410" y="0"/>
            <a:ext cx="5235943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3960_1805338630235810_16597153732773177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936303"/>
            <a:ext cx="8640000" cy="399094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84282_1595917387704179_6111514471678393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40713_1096291665219491_1161381614691455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69402_1595917054370879_1148754832943801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5362_1096291948552796_3449315532565580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69655_1595915711037680_66452105412548192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0"/>
            <a:ext cx="8640000" cy="2910937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12937_1805339016902438_6029448823622123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936303"/>
            <a:ext cx="8640000" cy="399094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53793_1595917217704196_794896444476719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71962_1805338540235819_5504364419391435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2662980" cy="57610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Image 2" descr="465288087_1805338766902463_2841742355016414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56000" y="0"/>
            <a:ext cx="2662980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15280_1805338400235833_7051636512879300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8640000" cy="399094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16177_1805338116902528_8217426728738987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00000"/>
            <a:ext cx="8640000" cy="399094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75572_1595916204370964_62889210937342685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64000"/>
            <a:ext cx="8640000" cy="219375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23971_10229463760072618_804111697456881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0225_10229463759792611_3605928238136979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2207_8838068929561373_3303816096659496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7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8914_8838068532894746_1893563507251438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936303"/>
            <a:ext cx="8640000" cy="3889687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39947_8838068796228053_1503117200030276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000"/>
            <a:ext cx="8640000" cy="388968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86603_1096291811886143_4499417577656594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2286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08.02.2025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345806" y="216227"/>
            <a:ext cx="316400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Hacki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Tamás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Greensleeves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5" name="Ellipse 14"/>
          <p:cNvSpPr/>
          <p:nvPr/>
        </p:nvSpPr>
        <p:spPr>
          <a:xfrm>
            <a:off x="4993878" y="1728391"/>
            <a:ext cx="2304256" cy="199452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6120581" y="4464695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 rot="2700000">
            <a:off x="2196000" y="2376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5" grpId="0" animBg="1"/>
      <p:bldP spid="16" grpId="0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53</Words>
  <Application>Microsoft Office PowerPoint</Application>
  <PresentationFormat>Personnalisé</PresentationFormat>
  <Paragraphs>16</Paragraphs>
  <Slides>76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76</vt:i4>
      </vt:variant>
    </vt:vector>
  </HeadingPairs>
  <TitlesOfParts>
    <vt:vector size="79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19</cp:revision>
  <dcterms:created xsi:type="dcterms:W3CDTF">2025-02-08T12:47:06Z</dcterms:created>
  <dcterms:modified xsi:type="dcterms:W3CDTF">2025-02-08T16:11:24Z</dcterms:modified>
</cp:coreProperties>
</file>