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4"/>
  </p:notesMasterIdLst>
  <p:sldIdLst>
    <p:sldId id="304" r:id="rId4"/>
    <p:sldId id="305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</p:sldIdLst>
  <p:sldSz cx="7683500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64cQICoZRUuOi2nJZL/Og==" hashData="P47qF/EQitamItjRECtrG00Xp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11" y="-86"/>
      </p:cViewPr>
      <p:guideLst>
        <p:guide orient="horz" pos="1815"/>
        <p:guide pos="24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040257-0D44-4B58-8A95-E0DC1367CD91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74E01-DE0F-4229-8015-954B0F80CF7E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4E01-DE0F-4229-8015-954B0F80CF7E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6266" y="1789663"/>
            <a:ext cx="6530975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2525" y="3264593"/>
            <a:ext cx="5378450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6947" y="3702001"/>
            <a:ext cx="6530975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6947" y="2441774"/>
            <a:ext cx="6530975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4175" y="1344247"/>
            <a:ext cx="3393546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5781" y="1344247"/>
            <a:ext cx="3393546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78" y="1289566"/>
            <a:ext cx="3394881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178" y="1827002"/>
            <a:ext cx="3394881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03112" y="1289566"/>
            <a:ext cx="3396213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03112" y="1827002"/>
            <a:ext cx="3396213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4176" y="229375"/>
            <a:ext cx="2527818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04035" y="229375"/>
            <a:ext cx="4295290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4176" y="1205551"/>
            <a:ext cx="252781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06020" y="4032727"/>
            <a:ext cx="4610100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06020" y="514766"/>
            <a:ext cx="4610100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06020" y="4508820"/>
            <a:ext cx="4610100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70537" y="230709"/>
            <a:ext cx="1728788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4175" y="230709"/>
            <a:ext cx="5058304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629" y="1789955"/>
            <a:ext cx="6530975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2680" y="3264630"/>
            <a:ext cx="5378451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359" y="3705712"/>
            <a:ext cx="6530975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359" y="2441790"/>
            <a:ext cx="6530975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4602" y="1345123"/>
            <a:ext cx="339354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344" y="1345123"/>
            <a:ext cx="339354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260" y="1289650"/>
            <a:ext cx="3394881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260" y="1827064"/>
            <a:ext cx="3394881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04662" y="1289650"/>
            <a:ext cx="3396215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04662" y="1827064"/>
            <a:ext cx="3396215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470" y="232502"/>
            <a:ext cx="252781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04557" y="232743"/>
            <a:ext cx="4295289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470" y="1205554"/>
            <a:ext cx="252781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06074" y="4036095"/>
            <a:ext cx="4610100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06074" y="518929"/>
            <a:ext cx="4610100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06074" y="4508894"/>
            <a:ext cx="461010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70798" y="234074"/>
            <a:ext cx="1728789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4257" y="234074"/>
            <a:ext cx="5058303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626" y="1793602"/>
            <a:ext cx="6530975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2658" y="3264626"/>
            <a:ext cx="5378451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349" y="3705624"/>
            <a:ext cx="6530975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349" y="2441779"/>
            <a:ext cx="6530975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4833" y="1345027"/>
            <a:ext cx="3393546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738" y="1345027"/>
            <a:ext cx="3393546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680" y="1289615"/>
            <a:ext cx="3394881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680" y="1827062"/>
            <a:ext cx="3394881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04194" y="1289615"/>
            <a:ext cx="339621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04194" y="1827062"/>
            <a:ext cx="339621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611" y="232502"/>
            <a:ext cx="252781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04554" y="232706"/>
            <a:ext cx="4295289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611" y="1205552"/>
            <a:ext cx="252781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06054" y="4036054"/>
            <a:ext cx="4610100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06054" y="518767"/>
            <a:ext cx="4610100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06054" y="4508885"/>
            <a:ext cx="461010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70795" y="234031"/>
            <a:ext cx="1728789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4194" y="234031"/>
            <a:ext cx="5058303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4175" y="230716"/>
            <a:ext cx="6915150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75" y="1344247"/>
            <a:ext cx="6915150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4176" y="5339629"/>
            <a:ext cx="1792817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CE86-F751-4A0C-A1AA-5ED1B433C337}" type="datetimeFigureOut">
              <a:rPr lang="fr-FR" smtClean="0"/>
              <a:pPr/>
              <a:t>07/02/2025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25199" y="5339629"/>
            <a:ext cx="2433109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06508" y="5339629"/>
            <a:ext cx="1792817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1D2CC-5F57-417E-B2F5-517D6E94B3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4215" y="231700"/>
            <a:ext cx="6915150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215" y="1345123"/>
            <a:ext cx="6915150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702" y="5343052"/>
            <a:ext cx="1792817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26872" y="5343052"/>
            <a:ext cx="2433109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08883" y="5343052"/>
            <a:ext cx="1792817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4187" y="231551"/>
            <a:ext cx="6915150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87" y="1345027"/>
            <a:ext cx="6915150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606" y="5342964"/>
            <a:ext cx="1792817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26774" y="5342964"/>
            <a:ext cx="2433109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08794" y="5342964"/>
            <a:ext cx="1792817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584000" y="1620000"/>
            <a:ext cx="3312000" cy="2899318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3867133" y="3528000"/>
            <a:ext cx="1482445" cy="14805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968002"/>
            <a:ext cx="76835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2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40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 des  touristes  en  alsace</a:t>
            </a:r>
            <a:endParaRPr lang="fr-FR" sz="40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96330" y="3960639"/>
            <a:ext cx="3137413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14" name="Image 13" descr="Casa_Qumran_1_c_transpar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600000" flipH="1">
            <a:off x="5634069" y="792000"/>
            <a:ext cx="2080764" cy="1603648"/>
          </a:xfrm>
          <a:prstGeom prst="rect">
            <a:avLst/>
          </a:prstGeom>
        </p:spPr>
      </p:pic>
      <p:sp>
        <p:nvSpPr>
          <p:cNvPr id="12" name="Rectangle 11"/>
          <p:cNvSpPr>
            <a:spLocks noChangeAspect="1"/>
          </p:cNvSpPr>
          <p:nvPr/>
        </p:nvSpPr>
        <p:spPr>
          <a:xfrm>
            <a:off x="3924000" y="-72000"/>
            <a:ext cx="362778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 sentiers</a:t>
            </a:r>
          </a:p>
          <a:p>
            <a:pPr algn="ctr"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bunkers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1189" y="1368000"/>
            <a:ext cx="8867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07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10" name="Hattyúk tava.wav">
            <a:hlinkClick r:id="" action="ppaction://media"/>
          </p:cNvPr>
          <p:cNvPicPr>
            <a:picLocks noRot="1" noChangeAspect="1"/>
          </p:cNvPicPr>
          <p:nvPr>
            <a:wavAudioFile r:embed="rId1" name="Hattyúk tava.wav"/>
          </p:nvPr>
        </p:nvPicPr>
        <p:blipFill>
          <a:blip r:embed="rId6" cstate="print"/>
          <a:stretch>
            <a:fillRect/>
          </a:stretch>
        </p:blipFill>
        <p:spPr>
          <a:xfrm>
            <a:off x="3409702" y="1080319"/>
            <a:ext cx="244475" cy="24447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2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11" grpId="0"/>
      <p:bldP spid="13" grpId="0"/>
      <p:bldP spid="12" grpId="0"/>
      <p:bldP spid="15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60000">
            <a:off x="936000" y="2998889"/>
            <a:ext cx="4393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Burhnaupt-le-Bas</a:t>
            </a:r>
            <a:endParaRPr lang="fr-FR" sz="3200" b="1" dirty="0">
              <a:ln w="12700">
                <a:solidFill>
                  <a:schemeClr val="tx2"/>
                </a:solidFill>
              </a:ln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72000"/>
            <a:ext cx="7683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 smtClean="0">
                <a:ln w="12700">
                  <a:solidFill>
                    <a:srgbClr val="FF0000"/>
                  </a:solidFill>
                </a:ln>
                <a:solidFill>
                  <a:schemeClr val="bg1"/>
                </a:solidFill>
                <a:latin typeface="Forte" pitchFamily="66" charset="0"/>
              </a:rPr>
              <a:t>Sur la ligne de front, entre bunkers et tranchées </a:t>
            </a:r>
            <a:r>
              <a:rPr lang="fr-FR" sz="2800" dirty="0" smtClean="0">
                <a:ln w="12700">
                  <a:solidFill>
                    <a:srgbClr val="FF0000"/>
                  </a:solidFill>
                </a:ln>
                <a:solidFill>
                  <a:schemeClr val="bg1"/>
                </a:solidFill>
                <a:latin typeface="Forte" pitchFamily="66" charset="0"/>
              </a:rPr>
              <a:t>!</a:t>
            </a:r>
            <a:endParaRPr lang="fr-FR" sz="2800" dirty="0">
              <a:latin typeface="Forte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648000"/>
            <a:ext cx="7683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smtClean="0">
                <a:solidFill>
                  <a:schemeClr val="bg1"/>
                </a:solidFill>
                <a:latin typeface="Berlin Sans FB" pitchFamily="34" charset="0"/>
              </a:rPr>
              <a:t>Envie </a:t>
            </a:r>
            <a:r>
              <a:rPr lang="fr-FR" sz="2400" i="1" dirty="0" smtClean="0">
                <a:solidFill>
                  <a:schemeClr val="bg1"/>
                </a:solidFill>
                <a:latin typeface="Berlin Sans FB" pitchFamily="34" charset="0"/>
              </a:rPr>
              <a:t>de découvrir un site chargé </a:t>
            </a:r>
            <a:r>
              <a:rPr lang="fr-FR" sz="2400" i="1" dirty="0" smtClean="0">
                <a:solidFill>
                  <a:schemeClr val="bg1"/>
                </a:solidFill>
                <a:latin typeface="Berlin Sans FB" pitchFamily="34" charset="0"/>
              </a:rPr>
              <a:t>d'histoire tout </a:t>
            </a:r>
            <a:r>
              <a:rPr lang="fr-FR" sz="2400" i="1" dirty="0" smtClean="0">
                <a:solidFill>
                  <a:schemeClr val="bg1"/>
                </a:solidFill>
                <a:latin typeface="Berlin Sans FB" pitchFamily="34" charset="0"/>
              </a:rPr>
              <a:t>en se promenant sur un sentier </a:t>
            </a:r>
            <a:r>
              <a:rPr lang="fr-FR" sz="2400" i="1" dirty="0" smtClean="0">
                <a:solidFill>
                  <a:schemeClr val="bg1"/>
                </a:solidFill>
                <a:latin typeface="Berlin Sans FB" pitchFamily="34" charset="0"/>
              </a:rPr>
              <a:t>facilement accessible</a:t>
            </a:r>
            <a:endParaRPr lang="fr-FR" sz="24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44000" y="3600000"/>
            <a:ext cx="57139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Vous découvrirez </a:t>
            </a:r>
            <a:endParaRPr lang="fr-FR" sz="3200" i="1" dirty="0" smtClean="0">
              <a:solidFill>
                <a:schemeClr val="bg1"/>
              </a:solidFill>
              <a:latin typeface="Berlin Sans FB" pitchFamily="34" charset="0"/>
            </a:endParaRPr>
          </a:p>
          <a:p>
            <a:pPr algn="ctr"/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les </a:t>
            </a:r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ouvrages fortifiés </a:t>
            </a:r>
            <a:endParaRPr lang="fr-FR" sz="3200" i="1" dirty="0" smtClean="0">
              <a:solidFill>
                <a:schemeClr val="bg1"/>
              </a:solidFill>
              <a:latin typeface="Berlin Sans FB" pitchFamily="34" charset="0"/>
            </a:endParaRPr>
          </a:p>
          <a:p>
            <a:pPr algn="ctr"/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de la </a:t>
            </a:r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1ère Guerre Mondiale</a:t>
            </a:r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,</a:t>
            </a:r>
          </a:p>
          <a:p>
            <a:pPr algn="ctr"/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 </a:t>
            </a:r>
            <a:r>
              <a:rPr lang="fr-FR" sz="3200" i="1" dirty="0" smtClean="0">
                <a:solidFill>
                  <a:schemeClr val="bg1"/>
                </a:solidFill>
                <a:latin typeface="Berlin Sans FB" pitchFamily="34" charset="0"/>
              </a:rPr>
              <a:t>un ancien lavoir, un moulin...</a:t>
            </a:r>
            <a:endParaRPr lang="fr-FR" sz="32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9" name="Image 8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26126" y="5328791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75888_1085975766226258_3320678392888538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27970_1085976232892878_471117997813152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15090_1085976302892871_8821523380879735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9894_1085976026226232_6351577217948790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00135_1085976129559555_2098346598194566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35495_1085977372892764_4911152070494819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35670_1085976799559488_4275149547279976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61863_1085976286226206_2543749656122276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85052_1085976846226150_7764083634431059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85432_1085977479559420_2222441408763999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0628_1085976789559489_1711950616310488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6194_1085977402892761_900972986038166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8903_1085977192892782_1552254371688921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1850_1085977102892791_1827490163180041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1899_1085977312892770_1911981572076824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2168_1085977466226088_247188877084609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1255_1085977022892799_1202218347966371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1969_1085976902892811_1559160378119621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2162_1085975932892908_6640604263054122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4261_1085977512892750_7365344187710294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4304_1085976896226145_1510246938947696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7009_1085977489559419_9109734950862808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1306_1085977156226119_5252173189086293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2729_1085977249559443_1101227570779281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2783_1085977226226112_8927614626253301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4101_1085975956226239_2859246839183156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6162_1085976852892816_173434264759223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6662_1085977449559423_1590761799109965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8290_1085977296226105_3451102967054716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8596_1085976012892900_1117935369601112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52081_1085977319559436_8118331839266134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63497_1085977279559440_3814947896900460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1699_1085976139559554_3509152937972634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9951_1085977166226118_6685938561802997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90237_1085976212892880_6632394524011168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93689_1085975839559584_1525479339058008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07806_1085977232892778_8559792785692233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27208_1085977262892775_1942733736981537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28606_1085976936226141_740679801116053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1864_1085977176226117_5348921109573297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3104_1085976352892866_4776084585605075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7597_1085977409559427_3116922992366144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8607_1085977129559455_1225642621185313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9755_1085977049559463_4613464391201691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9772_1085976962892805_346373582910326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9940_1085977366226098_3273337333796665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épart parking église Burnaupt le ha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40984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192007" y="4968751"/>
            <a:ext cx="1040981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2364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345806" y="216227"/>
            <a:ext cx="316400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Hacki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Tamás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Hattyúk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tava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314454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945321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08.02.2025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221" y="2088431"/>
            <a:ext cx="1331147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3633840" y="3411623"/>
            <a:ext cx="207349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20832" y="864295"/>
            <a:ext cx="673885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993878" y="1728391"/>
            <a:ext cx="2304256" cy="199452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99</Words>
  <Application>Microsoft Office PowerPoint</Application>
  <PresentationFormat>Personnalisé</PresentationFormat>
  <Paragraphs>22</Paragraphs>
  <Slides>50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Thème Office</vt:lpstr>
      <vt:lpstr>76_Thème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2025-02-07T21:02:44Z</dcterms:created>
  <dcterms:modified xsi:type="dcterms:W3CDTF">2025-02-07T22:50:16Z</dcterms:modified>
</cp:coreProperties>
</file>