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19" r:id="rId4"/>
    <p:sldId id="318" r:id="rId5"/>
    <p:sldId id="258" r:id="rId6"/>
    <p:sldId id="259" r:id="rId7"/>
    <p:sldId id="260" r:id="rId8"/>
    <p:sldId id="261" r:id="rId9"/>
    <p:sldId id="263" r:id="rId10"/>
    <p:sldId id="262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1" r:id="rId30"/>
    <p:sldId id="284" r:id="rId31"/>
    <p:sldId id="286" r:id="rId32"/>
    <p:sldId id="317" r:id="rId33"/>
    <p:sldId id="287" r:id="rId34"/>
    <p:sldId id="288" r:id="rId35"/>
    <p:sldId id="289" r:id="rId36"/>
    <p:sldId id="285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7" r:id="rId53"/>
    <p:sldId id="306" r:id="rId54"/>
    <p:sldId id="308" r:id="rId55"/>
    <p:sldId id="313" r:id="rId56"/>
    <p:sldId id="315" r:id="rId57"/>
    <p:sldId id="310" r:id="rId58"/>
    <p:sldId id="311" r:id="rId59"/>
    <p:sldId id="312" r:id="rId60"/>
    <p:sldId id="257" r:id="rId61"/>
    <p:sldId id="320" r:id="rId6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qwR14pPzEZyGkgSE5pOuA==" hashData="pfQH41RbhUzw3HUrRRZRabsap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65C3A-AE86-4DDF-ADBD-469F7BF3BCCC}" type="datetimeFigureOut">
              <a:rPr lang="fr-FR" smtClean="0"/>
              <a:pPr/>
              <a:t>15/02/2025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E69BD-52FD-43AF-BF7D-6540984C1F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0.jpeg"/><Relationship Id="rId5" Type="http://schemas.openxmlformats.org/officeDocument/2006/relationships/image" Target="../media/image69.gif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940000">
            <a:off x="1980000" y="540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768653" y="972000"/>
            <a:ext cx="1871480" cy="1742803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7182618" y="410400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180000">
            <a:off x="2556000" y="2854445"/>
            <a:ext cx="4248472" cy="1200329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defTabSz="947602"/>
            <a:r>
              <a:rPr lang="fr-FR" sz="3600" b="1" dirty="0">
                <a:ln w="222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 </a:t>
            </a:r>
          </a:p>
          <a:p>
            <a:pPr defTabSz="947602"/>
            <a:r>
              <a:rPr lang="fr-FR" sz="3600" b="1" dirty="0">
                <a:ln w="222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504000" y="4824000"/>
            <a:ext cx="66145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au  hasard  des  routes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24000" y="720279"/>
            <a:ext cx="8867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04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2736301" cy="2262305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9" name="Hacki Tamás - Füttykoncert.wav">
            <a:hlinkClick r:id="" action="ppaction://media"/>
          </p:cNvPr>
          <p:cNvPicPr>
            <a:picLocks noRot="1" noChangeAspect="1"/>
          </p:cNvPicPr>
          <p:nvPr>
            <a:wavAudioFile r:embed="rId1" name="Hacki Tamás - Füttykoncert.wav"/>
          </p:nvPr>
        </p:nvPicPr>
        <p:blipFill>
          <a:blip r:embed="rId5" cstate="print"/>
          <a:stretch>
            <a:fillRect/>
          </a:stretch>
        </p:blipFill>
        <p:spPr>
          <a:xfrm>
            <a:off x="4248373" y="21622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9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9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9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9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4331442_2362908877391795_8380241811693083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</p:spPr>
      </p:pic>
      <p:pic>
        <p:nvPicPr>
          <p:cNvPr id="4" name="Image 3" descr="464336209_2362908567391826_219365377254899460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5295" y="0"/>
            <a:ext cx="2595468" cy="5761038"/>
          </a:xfrm>
          <a:prstGeom prst="rect">
            <a:avLst/>
          </a:prstGeom>
        </p:spPr>
      </p:pic>
      <p:pic>
        <p:nvPicPr>
          <p:cNvPr id="6" name="Image 5" descr="464386922_2362908514058498_434274136228887663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22647" y="0"/>
            <a:ext cx="2595468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3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6749_2362908754058474_6995607748688873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4521" y="0"/>
            <a:ext cx="773172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92014_1111604440965216_8305732414260127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44093_1116428583816135_1785233712368971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830887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5134_122208362138026830_2551684275789603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76000" cy="390589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471832_10229980834479329_2324025299016300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748034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9120_2332655190415157_1280113602838070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955" y="0"/>
            <a:ext cx="750885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14240_2332655073748502_8230743570264245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1217_2332655380415138_544808685440306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448" y="0"/>
            <a:ext cx="774186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32695_2332655487081794_1474706114916712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88844_1108991057487683_14385554378080887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74909_1108991137487675_7622175922724902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9477_122208606356026830_4390168948903452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949" y="0"/>
            <a:ext cx="75688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44138_1108991094154346_3439080312895694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91654_3511640809135712_5882395234331875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8000" y="0"/>
            <a:ext cx="3240584" cy="5761038"/>
          </a:xfrm>
          <a:prstGeom prst="rect">
            <a:avLst/>
          </a:prstGeom>
        </p:spPr>
      </p:pic>
      <p:pic>
        <p:nvPicPr>
          <p:cNvPr id="3" name="Image 2" descr="468308100_3512504785715981_155243801546158464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2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2352_10230377094585584_2396188719715678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4605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3434_122209041524026830_8042347706887125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6112" y="0"/>
            <a:ext cx="576853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7272_122209041494026830_4202213360058272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224000"/>
            <a:ext cx="8640000" cy="33159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40258_2002388766876242_8696858821287370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444522_2002388756876243_7380913713193169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382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9799_9556616857700708_18113205011005343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3660_9556614104367650_8775500867383613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2" y="0"/>
            <a:ext cx="74263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45375_9556616177700776_8342054215868723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35831_3831451790402356_2061183532399316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764" cy="486043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77806_9556616487700745_2825363560302435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mp du Feu468055172_549692614363370_44195984183807240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Image 2" descr="Champ du Feu468144911_549692611030037_5208227165961453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mp du Feu468101734_549692587696706_2857002350606053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Wange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0"/>
            <a:ext cx="3840692" cy="57610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Image 3" descr="Kilingenthal468100576_10230373089245453_39155736797828797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000" y="0"/>
            <a:ext cx="3909870" cy="5761039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lingenthal467176159_10229923300921026_7257890109165213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651247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awihr467154164_1092377452296662_2093956799537922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932" y="0"/>
            <a:ext cx="801535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2016000" y="21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52000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2363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 rot="1980000">
            <a:off x="4644000" y="900000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Hacki</a:t>
            </a:r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Tamás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Füttykoncert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744317" y="360059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000" y="4968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06.02.2025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684000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2000" y="3744000"/>
            <a:ext cx="1858064" cy="1296000"/>
          </a:xfrm>
          <a:prstGeom prst="rect">
            <a:avLst/>
          </a:prstGeom>
        </p:spPr>
      </p:pic>
      <p:sp>
        <p:nvSpPr>
          <p:cNvPr id="12" name="Ellipse 11"/>
          <p:cNvSpPr/>
          <p:nvPr/>
        </p:nvSpPr>
        <p:spPr>
          <a:xfrm>
            <a:off x="5976565" y="3204000"/>
            <a:ext cx="2304256" cy="199452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50</Words>
  <Application>Microsoft Office PowerPoint</Application>
  <PresentationFormat>Personnalisé</PresentationFormat>
  <Paragraphs>14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59</vt:i4>
      </vt:variant>
    </vt:vector>
  </HeadingPairs>
  <TitlesOfParts>
    <vt:vector size="62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22</cp:revision>
  <dcterms:created xsi:type="dcterms:W3CDTF">2025-02-06T15:54:42Z</dcterms:created>
  <dcterms:modified xsi:type="dcterms:W3CDTF">2025-02-15T17:12:06Z</dcterms:modified>
</cp:coreProperties>
</file>