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60" r:id="rId2"/>
  </p:sldMasterIdLst>
  <p:notesMasterIdLst>
    <p:notesMasterId r:id="rId72"/>
  </p:notesMasterIdLst>
  <p:sldIdLst>
    <p:sldId id="539" r:id="rId3"/>
    <p:sldId id="540" r:id="rId4"/>
    <p:sldId id="611" r:id="rId5"/>
    <p:sldId id="612" r:id="rId6"/>
    <p:sldId id="613" r:id="rId7"/>
    <p:sldId id="614" r:id="rId8"/>
    <p:sldId id="615" r:id="rId9"/>
    <p:sldId id="616" r:id="rId10"/>
    <p:sldId id="617" r:id="rId11"/>
    <p:sldId id="618" r:id="rId12"/>
    <p:sldId id="619" r:id="rId13"/>
    <p:sldId id="626" r:id="rId14"/>
    <p:sldId id="620" r:id="rId15"/>
    <p:sldId id="673" r:id="rId16"/>
    <p:sldId id="623" r:id="rId17"/>
    <p:sldId id="624" r:id="rId18"/>
    <p:sldId id="625" r:id="rId19"/>
    <p:sldId id="621" r:id="rId20"/>
    <p:sldId id="628" r:id="rId21"/>
    <p:sldId id="622" r:id="rId22"/>
    <p:sldId id="682" r:id="rId23"/>
    <p:sldId id="627" r:id="rId24"/>
    <p:sldId id="675" r:id="rId25"/>
    <p:sldId id="629" r:id="rId26"/>
    <p:sldId id="660" r:id="rId27"/>
    <p:sldId id="674" r:id="rId28"/>
    <p:sldId id="630" r:id="rId29"/>
    <p:sldId id="632" r:id="rId30"/>
    <p:sldId id="633" r:id="rId31"/>
    <p:sldId id="634" r:id="rId32"/>
    <p:sldId id="635" r:id="rId33"/>
    <p:sldId id="636" r:id="rId34"/>
    <p:sldId id="637" r:id="rId35"/>
    <p:sldId id="638" r:id="rId36"/>
    <p:sldId id="639" r:id="rId37"/>
    <p:sldId id="640" r:id="rId38"/>
    <p:sldId id="641" r:id="rId39"/>
    <p:sldId id="642" r:id="rId40"/>
    <p:sldId id="643" r:id="rId41"/>
    <p:sldId id="644" r:id="rId42"/>
    <p:sldId id="645" r:id="rId43"/>
    <p:sldId id="646" r:id="rId44"/>
    <p:sldId id="647" r:id="rId45"/>
    <p:sldId id="648" r:id="rId46"/>
    <p:sldId id="649" r:id="rId47"/>
    <p:sldId id="650" r:id="rId48"/>
    <p:sldId id="651" r:id="rId49"/>
    <p:sldId id="652" r:id="rId50"/>
    <p:sldId id="653" r:id="rId51"/>
    <p:sldId id="655" r:id="rId52"/>
    <p:sldId id="656" r:id="rId53"/>
    <p:sldId id="657" r:id="rId54"/>
    <p:sldId id="658" r:id="rId55"/>
    <p:sldId id="661" r:id="rId56"/>
    <p:sldId id="662" r:id="rId57"/>
    <p:sldId id="676" r:id="rId58"/>
    <p:sldId id="677" r:id="rId59"/>
    <p:sldId id="678" r:id="rId60"/>
    <p:sldId id="679" r:id="rId61"/>
    <p:sldId id="663" r:id="rId62"/>
    <p:sldId id="664" r:id="rId63"/>
    <p:sldId id="667" r:id="rId64"/>
    <p:sldId id="668" r:id="rId65"/>
    <p:sldId id="671" r:id="rId66"/>
    <p:sldId id="672" r:id="rId67"/>
    <p:sldId id="669" r:id="rId68"/>
    <p:sldId id="659" r:id="rId69"/>
    <p:sldId id="610" r:id="rId70"/>
    <p:sldId id="429" r:id="rId71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ccpLrr00a1aVs24RQS/9w==" hashData="gDo7yGtJ6athB4uquLXOf2uDeF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59" autoAdjust="0"/>
    <p:restoredTop sz="94660"/>
  </p:normalViewPr>
  <p:slideViewPr>
    <p:cSldViewPr>
      <p:cViewPr varScale="1">
        <p:scale>
          <a:sx n="65" d="100"/>
          <a:sy n="65" d="100"/>
        </p:scale>
        <p:origin x="-135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30/09/2024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9575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7" y="3876306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9496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20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2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4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981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981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61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08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50" indent="0">
              <a:buNone/>
              <a:defRPr sz="1900" b="1"/>
            </a:lvl4pPr>
            <a:lvl5pPr marL="2172756" indent="0">
              <a:buNone/>
              <a:defRPr sz="1900" b="1"/>
            </a:lvl5pPr>
            <a:lvl6pPr marL="2715900" indent="0">
              <a:buNone/>
              <a:defRPr sz="1900" b="1"/>
            </a:lvl6pPr>
            <a:lvl7pPr marL="3259118" indent="0">
              <a:buNone/>
              <a:defRPr sz="1900" b="1"/>
            </a:lvl7pPr>
            <a:lvl8pPr marL="3802291" indent="0">
              <a:buNone/>
              <a:defRPr sz="1900" b="1"/>
            </a:lvl8pPr>
            <a:lvl9pPr marL="434547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08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50" indent="0">
              <a:buNone/>
              <a:defRPr sz="1900" b="1"/>
            </a:lvl4pPr>
            <a:lvl5pPr marL="2172756" indent="0">
              <a:buNone/>
              <a:defRPr sz="1900" b="1"/>
            </a:lvl5pPr>
            <a:lvl6pPr marL="2715900" indent="0">
              <a:buNone/>
              <a:defRPr sz="1900" b="1"/>
            </a:lvl6pPr>
            <a:lvl7pPr marL="3259118" indent="0">
              <a:buNone/>
              <a:defRPr sz="1900" b="1"/>
            </a:lvl7pPr>
            <a:lvl8pPr marL="3802291" indent="0">
              <a:buNone/>
              <a:defRPr sz="1900" b="1"/>
            </a:lvl8pPr>
            <a:lvl9pPr marL="434547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31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164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31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208" indent="0">
              <a:buNone/>
              <a:defRPr sz="1500"/>
            </a:lvl2pPr>
            <a:lvl3pPr marL="1086399" indent="0">
              <a:buNone/>
              <a:defRPr sz="1200"/>
            </a:lvl3pPr>
            <a:lvl4pPr marL="1629550" indent="0">
              <a:buNone/>
              <a:defRPr sz="1100"/>
            </a:lvl4pPr>
            <a:lvl5pPr marL="2172756" indent="0">
              <a:buNone/>
              <a:defRPr sz="1100"/>
            </a:lvl5pPr>
            <a:lvl6pPr marL="2715900" indent="0">
              <a:buNone/>
              <a:defRPr sz="1100"/>
            </a:lvl6pPr>
            <a:lvl7pPr marL="3259118" indent="0">
              <a:buNone/>
              <a:defRPr sz="1100"/>
            </a:lvl7pPr>
            <a:lvl8pPr marL="3802291" indent="0">
              <a:buNone/>
              <a:defRPr sz="1100"/>
            </a:lvl8pPr>
            <a:lvl9pPr marL="434547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192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8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208" indent="0">
              <a:buNone/>
              <a:defRPr sz="3300"/>
            </a:lvl2pPr>
            <a:lvl3pPr marL="1086399" indent="0">
              <a:buNone/>
              <a:defRPr sz="2900"/>
            </a:lvl3pPr>
            <a:lvl4pPr marL="1629550" indent="0">
              <a:buNone/>
              <a:defRPr sz="2400"/>
            </a:lvl4pPr>
            <a:lvl5pPr marL="2172756" indent="0">
              <a:buNone/>
              <a:defRPr sz="2400"/>
            </a:lvl5pPr>
            <a:lvl6pPr marL="2715900" indent="0">
              <a:buNone/>
              <a:defRPr sz="2400"/>
            </a:lvl6pPr>
            <a:lvl7pPr marL="3259118" indent="0">
              <a:buNone/>
              <a:defRPr sz="2400"/>
            </a:lvl7pPr>
            <a:lvl8pPr marL="3802291" indent="0">
              <a:buNone/>
              <a:defRPr sz="2400"/>
            </a:lvl8pPr>
            <a:lvl9pPr marL="4345470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208" indent="0">
              <a:buNone/>
              <a:defRPr sz="1500"/>
            </a:lvl2pPr>
            <a:lvl3pPr marL="1086399" indent="0">
              <a:buNone/>
              <a:defRPr sz="1200"/>
            </a:lvl3pPr>
            <a:lvl4pPr marL="1629550" indent="0">
              <a:buNone/>
              <a:defRPr sz="1100"/>
            </a:lvl4pPr>
            <a:lvl5pPr marL="2172756" indent="0">
              <a:buNone/>
              <a:defRPr sz="1100"/>
            </a:lvl5pPr>
            <a:lvl6pPr marL="2715900" indent="0">
              <a:buNone/>
              <a:defRPr sz="1100"/>
            </a:lvl6pPr>
            <a:lvl7pPr marL="3259118" indent="0">
              <a:buNone/>
              <a:defRPr sz="1100"/>
            </a:lvl7pPr>
            <a:lvl8pPr marL="3802291" indent="0">
              <a:buNone/>
              <a:defRPr sz="1100"/>
            </a:lvl8pPr>
            <a:lvl9pPr marL="434547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1616" y="277748"/>
            <a:ext cx="23088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748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6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slow" advTm="6000">
    <p:randomBar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23" y="274854"/>
            <a:ext cx="9235442" cy="1140092"/>
          </a:xfrm>
          <a:prstGeom prst="rect">
            <a:avLst/>
          </a:prstGeom>
        </p:spPr>
        <p:txBody>
          <a:bodyPr vert="horz" lIns="107957" tIns="53972" rIns="107957" bIns="5397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23" y="1596981"/>
            <a:ext cx="9235442" cy="4514439"/>
          </a:xfrm>
          <a:prstGeom prst="rect">
            <a:avLst/>
          </a:prstGeom>
        </p:spPr>
        <p:txBody>
          <a:bodyPr vert="horz" lIns="107957" tIns="53972" rIns="107957" bIns="5397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935" y="6343980"/>
            <a:ext cx="2394371" cy="364195"/>
          </a:xfrm>
          <a:prstGeom prst="rect">
            <a:avLst/>
          </a:prstGeom>
        </p:spPr>
        <p:txBody>
          <a:bodyPr vert="horz" lIns="107957" tIns="53972" rIns="107957" bIns="53972" rtlCol="0" anchor="ctr"/>
          <a:lstStyle>
            <a:lvl1pPr algn="l" defTabSz="108639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96" y="6343980"/>
            <a:ext cx="3249507" cy="364195"/>
          </a:xfrm>
          <a:prstGeom prst="rect">
            <a:avLst/>
          </a:prstGeom>
        </p:spPr>
        <p:txBody>
          <a:bodyPr vert="horz" lIns="107957" tIns="53972" rIns="107957" bIns="53972" rtlCol="0" anchor="ctr"/>
          <a:lstStyle>
            <a:lvl1pPr algn="ctr" defTabSz="108639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011" y="6343980"/>
            <a:ext cx="2394371" cy="364195"/>
          </a:xfrm>
          <a:prstGeom prst="rect">
            <a:avLst/>
          </a:prstGeom>
        </p:spPr>
        <p:txBody>
          <a:bodyPr vert="horz" lIns="107957" tIns="53972" rIns="107957" bIns="53972" rtlCol="0" anchor="ctr"/>
          <a:lstStyle>
            <a:lvl1pPr algn="r" defTabSz="108639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  <p:sldLayoutId id="2147484267" r:id="rId7"/>
    <p:sldLayoutId id="2147484268" r:id="rId8"/>
    <p:sldLayoutId id="2147484269" r:id="rId9"/>
    <p:sldLayoutId id="2147484270" r:id="rId10"/>
    <p:sldLayoutId id="2147484271" r:id="rId11"/>
  </p:sldLayoutIdLst>
  <p:transition spd="slow" advTm="6000">
    <p:randomBar/>
  </p:transition>
  <p:txStyles>
    <p:titleStyle>
      <a:lvl1pPr algn="ctr" defTabSz="108639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410" indent="-407410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60" indent="-339496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64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48" indent="-271622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30" indent="-271622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498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02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879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095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20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5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5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0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1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291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47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2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7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1.jpe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2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gif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1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08000" y="1584000"/>
            <a:ext cx="4843037" cy="3600400"/>
          </a:xfrm>
          <a:prstGeom prst="rect">
            <a:avLst/>
          </a:prstGeom>
          <a:noFill/>
        </p:spPr>
        <p:txBody>
          <a:bodyPr wrap="none" lIns="90514" tIns="45251" rIns="90514" bIns="45251" rtlCol="0">
            <a:prstTxWarp prst="textArchUpPour">
              <a:avLst/>
            </a:prstTxWarp>
            <a:spAutoFit/>
          </a:bodyPr>
          <a:lstStyle/>
          <a:p>
            <a:pPr defTabSz="1086399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978673" y="36000"/>
            <a:ext cx="6282928" cy="2052192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0514" tIns="45251" rIns="90514" bIns="45251" rtlCol="0">
            <a:prstTxWarp prst="textPlain">
              <a:avLst/>
            </a:prstTxWarp>
            <a:spAutoFit/>
          </a:bodyPr>
          <a:lstStyle/>
          <a:p>
            <a:pPr algn="ctr" defTabSz="1086399"/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3175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des  récoltes </a:t>
            </a:r>
          </a:p>
          <a:p>
            <a:pPr algn="ctr" defTabSz="1086399"/>
            <a:r>
              <a:rPr lang="fr-FR" sz="6000" dirty="0" smtClean="0">
                <a:ln w="31750">
                  <a:solidFill>
                    <a:prstClr val="black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aux  marchés</a:t>
            </a:r>
            <a:r>
              <a:rPr lang="fr-FR" sz="6000" dirty="0" smtClean="0">
                <a:ln w="31750">
                  <a:solidFill>
                    <a:prstClr val="black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 </a:t>
            </a:r>
            <a:endParaRPr lang="fr-FR" sz="6000" dirty="0">
              <a:ln w="31750">
                <a:solidFill>
                  <a:prstClr val="black"/>
                </a:solidFill>
              </a:ln>
              <a:solidFill>
                <a:srgbClr val="87CC0A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300000"/>
            <a:ext cx="10261600" cy="58363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0827" tIns="60397" rIns="120827" bIns="60397">
            <a:spAutoFit/>
          </a:bodyPr>
          <a:lstStyle/>
          <a:p>
            <a:pPr algn="ctr" defTabSz="1086399"/>
            <a:r>
              <a:rPr lang="fr-FR" sz="3000" b="1" dirty="0" smtClean="0">
                <a:solidFill>
                  <a:prstClr val="black"/>
                </a:solidFill>
                <a:latin typeface="Chiller" pitchFamily="82" charset="0"/>
              </a:rPr>
              <a:t>La photographie est belle parce qu'elle est en relation avec un au-delà de la réalité. </a:t>
            </a:r>
            <a:endParaRPr lang="fr-FR" sz="3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868000" y="2448000"/>
            <a:ext cx="3524498" cy="922383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0514" tIns="45251" rIns="90514" bIns="45251" rtlCol="0">
            <a:spAutoFit/>
          </a:bodyPr>
          <a:lstStyle/>
          <a:p>
            <a:pPr algn="ctr" defTabSz="1086399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</a:t>
            </a:r>
          </a:p>
          <a:p>
            <a:pPr algn="ctr" defTabSz="1086399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la maraichère  du village voisin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50480" y="4788421"/>
            <a:ext cx="1979861" cy="175792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347567" y="3996000"/>
            <a:ext cx="9140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3</a:t>
            </a:r>
            <a:endParaRPr lang="fr-FR" dirty="0"/>
          </a:p>
        </p:txBody>
      </p:sp>
      <p:pic>
        <p:nvPicPr>
          <p:cNvPr id="10" name="Enya - 11 - The First of Autumn.wav">
            <a:hlinkClick r:id="" action="ppaction://media"/>
          </p:cNvPr>
          <p:cNvPicPr>
            <a:picLocks noRot="1" noChangeAspect="1"/>
          </p:cNvPicPr>
          <p:nvPr>
            <a:wavAudioFile r:embed="rId1" name="Enya - 11 - The First of Autumn.wav"/>
          </p:nvPr>
        </p:nvPicPr>
        <p:blipFill>
          <a:blip r:embed="rId5" cstate="print"/>
          <a:stretch>
            <a:fillRect/>
          </a:stretch>
        </p:blipFill>
        <p:spPr>
          <a:xfrm>
            <a:off x="5274816" y="334826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3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3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3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4033796_122190880574026830_6648058020271019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" y="0"/>
            <a:ext cx="5472430" cy="6840538"/>
          </a:xfrm>
          <a:prstGeom prst="rect">
            <a:avLst/>
          </a:prstGeom>
        </p:spPr>
      </p:pic>
      <p:pic>
        <p:nvPicPr>
          <p:cNvPr id="4" name="Image 3" descr="Capture d’écran 2024-08-15 1108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44000" y="0"/>
            <a:ext cx="4656080" cy="68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-780000">
            <a:off x="7631078" y="4275902"/>
            <a:ext cx="1548000" cy="216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 (1)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86384" y="864000"/>
            <a:ext cx="741682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600" b="1" dirty="0" smtClean="0">
                <a:latin typeface="Curlz MT" pitchFamily="82" charset="0"/>
              </a:rPr>
              <a:t>Surprise</a:t>
            </a:r>
          </a:p>
          <a:p>
            <a:pPr algn="ctr"/>
            <a:r>
              <a:rPr lang="fr-FR" sz="6600" b="1" dirty="0" smtClean="0">
                <a:latin typeface="Curlz MT" pitchFamily="82" charset="0"/>
              </a:rPr>
              <a:t> au  Marché  </a:t>
            </a:r>
          </a:p>
          <a:p>
            <a:pPr algn="ctr"/>
            <a:r>
              <a:rPr lang="fr-FR" sz="6600" b="1" dirty="0" smtClean="0">
                <a:latin typeface="Curlz MT" pitchFamily="82" charset="0"/>
              </a:rPr>
              <a:t>du  Mercredi</a:t>
            </a:r>
          </a:p>
          <a:p>
            <a:pPr algn="ctr"/>
            <a:r>
              <a:rPr lang="fr-FR" sz="6600" b="1" dirty="0" smtClean="0">
                <a:latin typeface="Curlz MT" pitchFamily="82" charset="0"/>
              </a:rPr>
              <a:t> à  la  ferme  gite</a:t>
            </a:r>
          </a:p>
          <a:p>
            <a:pPr algn="ctr"/>
            <a:r>
              <a:rPr lang="fr-FR" sz="6600" b="1" dirty="0" smtClean="0">
                <a:latin typeface="Curlz MT" pitchFamily="82" charset="0"/>
              </a:rPr>
              <a:t>de  Crastatt</a:t>
            </a:r>
            <a:endParaRPr lang="fr-FR" sz="6000" b="1" dirty="0">
              <a:latin typeface="Curlz MT" pitchFamily="82" charset="0"/>
            </a:endParaRPr>
          </a:p>
        </p:txBody>
      </p:sp>
      <p:pic>
        <p:nvPicPr>
          <p:cNvPr id="4" name="Image 3" descr="Capture d’écran 2024-09-30 2207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12000" y="108000"/>
            <a:ext cx="1460866" cy="14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25415_122199532988026830_4628887885982606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23962" y="0"/>
            <a:ext cx="2613675" cy="6840538"/>
          </a:xfrm>
          <a:prstGeom prst="rect">
            <a:avLst/>
          </a:prstGeom>
        </p:spPr>
      </p:pic>
      <p:pic>
        <p:nvPicPr>
          <p:cNvPr id="3" name="Image 2" descr="460724258_122199536900026830_71162434166016829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079578" cy="6840538"/>
          </a:xfrm>
          <a:prstGeom prst="rect">
            <a:avLst/>
          </a:prstGeom>
        </p:spPr>
      </p:pic>
      <p:pic>
        <p:nvPicPr>
          <p:cNvPr id="4" name="Image 3" descr="460803336_122199536066026830_246804718004525583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82022" y="0"/>
            <a:ext cx="3079578" cy="684053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6012000"/>
            <a:ext cx="1026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 smtClean="0">
                <a:ln w="19050">
                  <a:solidFill>
                    <a:srgbClr val="C00000"/>
                  </a:solidFill>
                </a:ln>
                <a:solidFill>
                  <a:schemeClr val="bg1"/>
                </a:solidFill>
                <a:latin typeface="Elephant" pitchFamily="18" charset="0"/>
              </a:rPr>
              <a:t>La  maraichère  avec  son  beau  sourire</a:t>
            </a:r>
            <a:endParaRPr lang="fr-FR" sz="4000" b="1" dirty="0">
              <a:ln w="19050">
                <a:solidFill>
                  <a:srgbClr val="C00000"/>
                </a:solidFill>
              </a:ln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0658640_122199536102026830_5541950908670738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079578" cy="6840538"/>
          </a:xfrm>
          <a:prstGeom prst="rect">
            <a:avLst/>
          </a:prstGeom>
        </p:spPr>
      </p:pic>
      <p:pic>
        <p:nvPicPr>
          <p:cNvPr id="4" name="Image 3" descr="460820814_122199537956026830_8991723091006678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82022" y="0"/>
            <a:ext cx="3079578" cy="6840538"/>
          </a:xfrm>
          <a:prstGeom prst="rect">
            <a:avLst/>
          </a:prstGeom>
        </p:spPr>
      </p:pic>
      <p:pic>
        <p:nvPicPr>
          <p:cNvPr id="5" name="Image 4" descr="459233562_122197483232026830_746788989658045687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91011" y="0"/>
            <a:ext cx="3079578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85445_122199537356026830_1522608980204774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511212" y="-1512000"/>
            <a:ext cx="5220469" cy="10280307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0858421_122199536474026830_5828723294883201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079578" cy="6840538"/>
          </a:xfrm>
          <a:prstGeom prst="rect">
            <a:avLst/>
          </a:prstGeom>
        </p:spPr>
      </p:pic>
      <p:pic>
        <p:nvPicPr>
          <p:cNvPr id="4" name="Image 3" descr="460845153_122199535964026830_31275827830841998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91011" y="0"/>
            <a:ext cx="3079578" cy="6840538"/>
          </a:xfrm>
          <a:prstGeom prst="rect">
            <a:avLst/>
          </a:prstGeom>
        </p:spPr>
      </p:pic>
      <p:pic>
        <p:nvPicPr>
          <p:cNvPr id="5" name="Image 4" descr="460939565_122199536684026830_469234690401367087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82022" y="0"/>
            <a:ext cx="3079578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0830445_122199535454026830_60951994463612156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5984" y="0"/>
            <a:ext cx="6109631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35262_122199534236026830_603157921584434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1304" y="0"/>
            <a:ext cx="7218991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21966_122199535562026830_1866659149927296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7242" y="0"/>
            <a:ext cx="5347115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21284_122199534062026830_4901395902358360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431" y="0"/>
            <a:ext cx="7886738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35578_122199534902026830_5796674603648029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3624"/>
            <a:ext cx="10261600" cy="6313289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20270_122199537182026830_7554004837984126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079578" cy="6840538"/>
          </a:xfrm>
          <a:prstGeom prst="rect">
            <a:avLst/>
          </a:prstGeom>
        </p:spPr>
      </p:pic>
      <p:pic>
        <p:nvPicPr>
          <p:cNvPr id="4" name="Image 3" descr="461166550_122199537884026830_477919536245540156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82022" y="0"/>
            <a:ext cx="3079578" cy="6840538"/>
          </a:xfrm>
          <a:prstGeom prst="rect">
            <a:avLst/>
          </a:prstGeom>
        </p:spPr>
      </p:pic>
      <p:pic>
        <p:nvPicPr>
          <p:cNvPr id="54274" name="Picture 2" descr="Peut être une image de 1 person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0000" y="0"/>
            <a:ext cx="2462641" cy="68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40124_122199537242026830_902652659136900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820497" y="-1620000"/>
            <a:ext cx="4619004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15604_122199533480026830_3807749895860494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22670_122199533528026830_5714948846054763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22694_122199533816026830_32442621439597098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79375_122199533036026830_8755534780697419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0347_122199537272026830_1638342070183080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60124" cy="6840538"/>
          </a:xfrm>
          <a:prstGeom prst="rect">
            <a:avLst/>
          </a:prstGeom>
        </p:spPr>
      </p:pic>
      <p:pic>
        <p:nvPicPr>
          <p:cNvPr id="3" name="Image 2" descr="459644362_122198933972026830_49987595555950716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9888" y="0"/>
            <a:ext cx="4131712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12973_122199533576026830_7608442965579894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63901"/>
            <a:ext cx="10261600" cy="4712735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479278_122188679276026830_2276868076831573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1409"/>
            <a:ext cx="10261600" cy="461772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9780_122199535916026830_302675208007220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1114" cy="6840538"/>
          </a:xfrm>
          <a:prstGeom prst="rect">
            <a:avLst/>
          </a:prstGeom>
        </p:spPr>
      </p:pic>
      <p:pic>
        <p:nvPicPr>
          <p:cNvPr id="3" name="Image 2" descr="461084481_122199535820026830_754209413734448057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8075" y="0"/>
            <a:ext cx="3613525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81643_122188679804026830_5029738340787092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0407"/>
            <a:ext cx="10261600" cy="4619724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0903485_8161853663869218_1853926418440708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  <p:pic>
        <p:nvPicPr>
          <p:cNvPr id="7" name="Image 6" descr="images (9)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6000" y="4356000"/>
            <a:ext cx="7704856" cy="24845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96000" y="4572000"/>
            <a:ext cx="77048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4400" b="1" dirty="0" smtClean="0">
                <a:solidFill>
                  <a:prstClr val="black"/>
                </a:solidFill>
                <a:latin typeface="Curlz MT" pitchFamily="82" charset="0"/>
              </a:rPr>
              <a:t>En  avant  pour  le  marché  </a:t>
            </a:r>
          </a:p>
          <a:p>
            <a:pPr lvl="0" algn="ctr"/>
            <a:r>
              <a:rPr lang="fr-FR" sz="4400" b="1" dirty="0" smtClean="0">
                <a:solidFill>
                  <a:prstClr val="black"/>
                </a:solidFill>
                <a:latin typeface="Curlz MT" pitchFamily="82" charset="0"/>
              </a:rPr>
              <a:t>des  producteurs  locaux  </a:t>
            </a:r>
          </a:p>
          <a:p>
            <a:pPr lvl="0" algn="ctr"/>
            <a:r>
              <a:rPr lang="fr-FR" sz="4400" b="1" dirty="0" smtClean="0">
                <a:solidFill>
                  <a:prstClr val="black"/>
                </a:solidFill>
                <a:latin typeface="Curlz MT" pitchFamily="82" charset="0"/>
              </a:rPr>
              <a:t>à  Wasselonne</a:t>
            </a:r>
            <a:endParaRPr lang="fr-FR" sz="4200" b="1" dirty="0" smtClean="0">
              <a:solidFill>
                <a:prstClr val="black"/>
              </a:solidFill>
              <a:latin typeface="Curlz MT" pitchFamily="82" charset="0"/>
            </a:endParaRPr>
          </a:p>
        </p:txBody>
      </p:sp>
      <p:pic>
        <p:nvPicPr>
          <p:cNvPr id="5" name="Image 4" descr="Capture d’écran 2024-09-30 22074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76000" y="108000"/>
            <a:ext cx="1460866" cy="14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 (9)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10261411" cy="684053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26344" y="1296000"/>
            <a:ext cx="8208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 smtClean="0"/>
              <a:t>Faites  votre  choix  parmi  tous  ces  légumes  « bios »</a:t>
            </a:r>
          </a:p>
          <a:p>
            <a:pPr algn="ctr"/>
            <a:r>
              <a:rPr lang="fr-FR" sz="5400" b="1" dirty="0" smtClean="0"/>
              <a:t>et  profitez  des  variétés  de  tomates  anciennes  aux  gouts  tellement  délicieux!</a:t>
            </a:r>
            <a:endParaRPr lang="fr-FR" sz="5400" b="1" dirty="0"/>
          </a:p>
        </p:txBody>
      </p:sp>
      <p:pic>
        <p:nvPicPr>
          <p:cNvPr id="4" name="Image 3" descr="Capture d’écran 2024-09-30 2207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00" y="144000"/>
            <a:ext cx="1460866" cy="144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136763_122195070566026830_1178136336813639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4638" y="0"/>
            <a:ext cx="7552324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50255_122198934506026830_5599120116684002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820498" y="-1632477"/>
            <a:ext cx="4619004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39492_122198934296026830_7973439161240687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4827"/>
            <a:ext cx="10261600" cy="5170884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68285_122198934482026830_6928680592407137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3591010" y="-3600000"/>
            <a:ext cx="3079578" cy="10261601"/>
          </a:xfrm>
          <a:prstGeom prst="rect">
            <a:avLst/>
          </a:prstGeom>
        </p:spPr>
      </p:pic>
      <p:pic>
        <p:nvPicPr>
          <p:cNvPr id="4" name="Image 3" descr="460324273_122198934518026830_3853915414470718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3591011" y="169949"/>
            <a:ext cx="3079578" cy="102616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70423_122198934374026830_2610376401015342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0407"/>
            <a:ext cx="10261600" cy="4619724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92299_122200401152026830_1354776129625547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0407"/>
            <a:ext cx="10261600" cy="4619724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67925_122198933996026830_8830154862360963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758338" y="-1692000"/>
            <a:ext cx="4744922" cy="10261601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90891_122198934560026830_2155932475051699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710533" y="-1710531"/>
            <a:ext cx="6840538" cy="102616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42103_122198934584026830_239795121609497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0407"/>
            <a:ext cx="10261600" cy="4619724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0946240_122199381332026830_8097898936127270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1011" y="0"/>
            <a:ext cx="3079578" cy="6840538"/>
          </a:xfrm>
          <a:prstGeom prst="rect">
            <a:avLst/>
          </a:prstGeom>
        </p:spPr>
      </p:pic>
      <p:pic>
        <p:nvPicPr>
          <p:cNvPr id="4" name="Image 3" descr="460810163_122199411074026830_51539400520460299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82022" y="0"/>
            <a:ext cx="3079578" cy="6840538"/>
          </a:xfrm>
          <a:prstGeom prst="rect">
            <a:avLst/>
          </a:prstGeom>
        </p:spPr>
      </p:pic>
      <p:pic>
        <p:nvPicPr>
          <p:cNvPr id="5" name="Image 4" descr="460990434_122199381266026830_377253420464903022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079578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04169_122200401422026830_7014987132278328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023"/>
            <a:ext cx="10261600" cy="6610491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90910_122200400102026830_8793638913197137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2236"/>
            <a:ext cx="10261600" cy="5256066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91277_122200400354026830_7011783446811212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0" y="0"/>
            <a:ext cx="4775735" cy="6840538"/>
          </a:xfrm>
          <a:prstGeom prst="rect">
            <a:avLst/>
          </a:prstGeom>
        </p:spPr>
      </p:pic>
      <p:pic>
        <p:nvPicPr>
          <p:cNvPr id="4" name="Image 3" descr="461204181_122200400408026830_775668828566010734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43243" cy="6840538"/>
          </a:xfrm>
          <a:prstGeom prst="rect">
            <a:avLst/>
          </a:prstGeom>
        </p:spPr>
      </p:pic>
      <p:pic>
        <p:nvPicPr>
          <p:cNvPr id="5" name="Image 4" descr="461292299_122200401152026830_1354776129625547444_n.jp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5688000" y="2304538"/>
            <a:ext cx="6840000" cy="2232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16118_122199411092026830_4940936033766068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820497" y="-1620000"/>
            <a:ext cx="4619003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292390_122200401560026830_3011686791007529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5996"/>
            <a:ext cx="10261600" cy="6388545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93544_122200401188026830_53929332674381794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7640"/>
            <a:ext cx="10261600" cy="6325257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16233_122200400120026830_5227580844028661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0658" y="0"/>
            <a:ext cx="5660283" cy="6840538"/>
          </a:xfrm>
          <a:prstGeom prst="rect">
            <a:avLst/>
          </a:prstGeom>
        </p:spPr>
      </p:pic>
      <p:pic>
        <p:nvPicPr>
          <p:cNvPr id="3" name="Image 2" descr="Capture d’écran 2024-09-30 2207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826086" cy="1800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02066_122200399964026830_139919636363920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59042" cy="6840538"/>
          </a:xfrm>
          <a:prstGeom prst="rect">
            <a:avLst/>
          </a:prstGeom>
        </p:spPr>
      </p:pic>
      <p:pic>
        <p:nvPicPr>
          <p:cNvPr id="3" name="Image 2" descr="461302652_122200399502026830_205742855855968321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8826" y="0"/>
            <a:ext cx="4822774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19789_122200411604026830_5664724800562635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5150" y="0"/>
            <a:ext cx="9251300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18712_122200411592026830_85528280416557252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4168"/>
            <a:ext cx="10261600" cy="6532202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96548_122200400804026830_3657530061688354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7015"/>
            <a:ext cx="10261600" cy="5466507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45065_122200401602026830_45961954389990634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9043"/>
            <a:ext cx="10261600" cy="6322451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60339_122200400078026830_6680231717576748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6152" y="0"/>
            <a:ext cx="8989295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20249_122200400762026830_6567679666818518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088000" y="-1620000"/>
            <a:ext cx="6051797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61456_122200399538026830_5898775247798099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339561" y="-1728000"/>
            <a:ext cx="5580879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81115_122200411550026830_2954145811241854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800" y="53181"/>
            <a:ext cx="9144000" cy="6734175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85914_122200400744026830_5586744132816895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656000" y="-1471220"/>
            <a:ext cx="6840538" cy="9782976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952587_122131002182026830_8253066376899402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84669" y="0"/>
            <a:ext cx="3892262" cy="6840538"/>
          </a:xfrm>
          <a:prstGeom prst="rect">
            <a:avLst/>
          </a:prstGeom>
        </p:spPr>
      </p:pic>
      <p:pic>
        <p:nvPicPr>
          <p:cNvPr id="4" name="Image 3" descr="395592967_122132789846026830_64951288360737033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6000" y="540000"/>
            <a:ext cx="1448059" cy="183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/>
          <p:cNvSpPr txBox="1"/>
          <p:nvPr/>
        </p:nvSpPr>
        <p:spPr>
          <a:xfrm>
            <a:off x="360000" y="5148461"/>
            <a:ext cx="235994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Jus de pommes</a:t>
            </a:r>
            <a:endParaRPr lang="fr-FR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>
            <a:off x="2682528" y="5364485"/>
            <a:ext cx="1296144" cy="21602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7632000" y="5148000"/>
            <a:ext cx="23198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Jus de </a:t>
            </a:r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tomates</a:t>
            </a:r>
            <a:endParaRPr lang="fr-FR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 flipH="1">
            <a:off x="6138912" y="5364485"/>
            <a:ext cx="1368152" cy="14401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 flipV="1">
            <a:off x="2448000" y="827981"/>
            <a:ext cx="1242640" cy="648019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 flipH="1">
            <a:off x="6291312" y="2340149"/>
            <a:ext cx="1647800" cy="179867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7164000" y="2088000"/>
            <a:ext cx="293061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Pickles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 Courgettes / Curry</a:t>
            </a:r>
            <a:endParaRPr lang="fr-FR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21" name="ZoneTexte 20"/>
          <p:cNvSpPr txBox="1">
            <a:spLocks noChangeAspect="1"/>
          </p:cNvSpPr>
          <p:nvPr/>
        </p:nvSpPr>
        <p:spPr>
          <a:xfrm rot="-2700000">
            <a:off x="-168871" y="3111110"/>
            <a:ext cx="380905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Que de succulentes</a:t>
            </a:r>
          </a:p>
          <a:p>
            <a:pPr algn="ctr"/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 recettes Maison !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ookman Old Style" pitchFamily="18" charset="0"/>
            </a:endParaRPr>
          </a:p>
        </p:txBody>
      </p:sp>
      <p:pic>
        <p:nvPicPr>
          <p:cNvPr id="22" name="Image 21" descr="Capture d’écran 2024-09-30 22074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67104" y="323925"/>
            <a:ext cx="1314778" cy="1296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01381_122199188690026830_23870798554460325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820497" y="-1728000"/>
            <a:ext cx="4619004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41591_122199189056026830_703700214456703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820497" y="-1620000"/>
            <a:ext cx="4619004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8515362_122196721718026830_380863952550434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377" cy="6840538"/>
          </a:xfrm>
          <a:prstGeom prst="rect">
            <a:avLst/>
          </a:prstGeom>
        </p:spPr>
      </p:pic>
      <p:pic>
        <p:nvPicPr>
          <p:cNvPr id="4" name="Image 3" descr="458581981_122196721814026830_188024726580780652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0152" y="0"/>
            <a:ext cx="4111448" cy="6840538"/>
          </a:xfrm>
          <a:prstGeom prst="rect">
            <a:avLst/>
          </a:prstGeom>
        </p:spPr>
      </p:pic>
      <p:pic>
        <p:nvPicPr>
          <p:cNvPr id="2" name="Image 1" descr="455113620_122192803184026830_4485692759908828311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91011" y="0"/>
            <a:ext cx="3079578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33357_122192803364026830_2751000058209379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02260" cy="6840538"/>
          </a:xfrm>
          <a:prstGeom prst="rect">
            <a:avLst/>
          </a:prstGeom>
        </p:spPr>
      </p:pic>
      <p:pic>
        <p:nvPicPr>
          <p:cNvPr id="3" name="Image 2" descr="458438053_122196721868026830_69117098077861625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86506" y="0"/>
            <a:ext cx="4375094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455113620_122192803184026830_44856927599088283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82022" y="0"/>
            <a:ext cx="3079578" cy="6840538"/>
          </a:xfrm>
          <a:prstGeom prst="rect">
            <a:avLst/>
          </a:prstGeom>
        </p:spPr>
      </p:pic>
      <p:pic>
        <p:nvPicPr>
          <p:cNvPr id="8" name="Image 7" descr="458281434_122196592910026830_76393737967019933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827762" cy="6840538"/>
          </a:xfrm>
          <a:prstGeom prst="rect">
            <a:avLst/>
          </a:prstGeom>
        </p:spPr>
      </p:pic>
      <p:pic>
        <p:nvPicPr>
          <p:cNvPr id="2" name="Image 1" descr="458516087_122196721766026830_139415978761987272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30600" y="0"/>
            <a:ext cx="3883430" cy="6840538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8331703_122196592820026830_7247343616150895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764000" y="-1234819"/>
            <a:ext cx="6840538" cy="9310174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323925_122199188888026830_4215477545188366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0407"/>
            <a:ext cx="10261600" cy="4619724"/>
          </a:xfrm>
          <a:prstGeom prst="rect">
            <a:avLst/>
          </a:prstGeom>
        </p:spPr>
      </p:pic>
      <p:pic>
        <p:nvPicPr>
          <p:cNvPr id="3" name="Image 2" descr="Capture d’écran 2024-09-30 2207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272" y="0"/>
            <a:ext cx="1314778" cy="1296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71250_122199189032026830_7682603729509046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820497" y="-1620000"/>
            <a:ext cx="4619004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69606_122199188942026830_6988685526670521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0407"/>
            <a:ext cx="10261600" cy="4619724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71704_122199189014026830_73185037281229421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820497" y="-1548000"/>
            <a:ext cx="4619004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26868_122199188792026830_5829209121373791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0407"/>
            <a:ext cx="10261600" cy="4619724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2742_122199189002026830_5756055454969896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808000" y="-1620000"/>
            <a:ext cx="4619004" cy="102600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05577_122199188960026830_45119422273508455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0407"/>
            <a:ext cx="10261600" cy="4619724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5592967_122132789846026830_6495128836073703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2328" y="323925"/>
            <a:ext cx="1703615" cy="216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396233012_122132789804026830_114359234127583831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39112" y="251917"/>
            <a:ext cx="1544495" cy="216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 descr="460888725_122199189302026830_336708257415713573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91011" y="0"/>
            <a:ext cx="3079578" cy="6840538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 flipH="1" flipV="1">
            <a:off x="6426944" y="1116013"/>
            <a:ext cx="1368152" cy="14401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V="1">
            <a:off x="2466504" y="1260029"/>
            <a:ext cx="1152128" cy="36004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2538512" y="5580509"/>
            <a:ext cx="1440160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396000" y="5328000"/>
            <a:ext cx="211949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Jus de </a:t>
            </a:r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raisins</a:t>
            </a:r>
            <a:endParaRPr lang="fr-FR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cxnSp>
        <p:nvCxnSpPr>
          <p:cNvPr id="12" name="Connecteur droit avec flèche 11"/>
          <p:cNvCxnSpPr/>
          <p:nvPr/>
        </p:nvCxnSpPr>
        <p:spPr>
          <a:xfrm>
            <a:off x="2610520" y="4788421"/>
            <a:ext cx="2448272" cy="7200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234256" y="4572397"/>
            <a:ext cx="23198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Jus de </a:t>
            </a:r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tomates</a:t>
            </a:r>
            <a:endParaRPr lang="fr-FR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7524000" y="5148461"/>
            <a:ext cx="235994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Jus de pommes</a:t>
            </a:r>
            <a:endParaRPr lang="fr-FR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cxnSp>
        <p:nvCxnSpPr>
          <p:cNvPr id="17" name="Connecteur droit avec flèche 16"/>
          <p:cNvCxnSpPr/>
          <p:nvPr/>
        </p:nvCxnSpPr>
        <p:spPr>
          <a:xfrm flipH="1">
            <a:off x="6138912" y="5364485"/>
            <a:ext cx="1368152" cy="14401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oneTexte 17"/>
          <p:cNvSpPr txBox="1"/>
          <p:nvPr/>
        </p:nvSpPr>
        <p:spPr>
          <a:xfrm>
            <a:off x="7007710" y="3132000"/>
            <a:ext cx="3243196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ookman Old Style" pitchFamily="18" charset="0"/>
              </a:rPr>
              <a:t>Tartinade</a:t>
            </a:r>
            <a:endParaRPr lang="fr-FR" b="1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latin typeface="Bookman Old Style" pitchFamily="18" charset="0"/>
              </a:rPr>
              <a:t>Butternut</a:t>
            </a:r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 / Orange /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Noisette</a:t>
            </a:r>
            <a:endParaRPr lang="fr-FR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cxnSp>
        <p:nvCxnSpPr>
          <p:cNvPr id="19" name="Connecteur droit avec flèche 18"/>
          <p:cNvCxnSpPr/>
          <p:nvPr/>
        </p:nvCxnSpPr>
        <p:spPr>
          <a:xfrm flipH="1">
            <a:off x="6354936" y="3384000"/>
            <a:ext cx="1368152" cy="3585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360000" y="3284400"/>
            <a:ext cx="293061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Pickles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ookman Old Style" pitchFamily="18" charset="0"/>
              </a:rPr>
              <a:t> Courgettes / Curry</a:t>
            </a:r>
            <a:endParaRPr lang="fr-FR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cxnSp>
        <p:nvCxnSpPr>
          <p:cNvPr id="21" name="Connecteur droit avec flèche 20"/>
          <p:cNvCxnSpPr/>
          <p:nvPr/>
        </p:nvCxnSpPr>
        <p:spPr>
          <a:xfrm>
            <a:off x="2484000" y="3528000"/>
            <a:ext cx="1440160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0" y="6156000"/>
            <a:ext cx="1026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Que de bonnes choses pour le plaisir des palais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32481_929821419189651_3687083646161208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0" y="0"/>
            <a:ext cx="4835880" cy="6840538"/>
          </a:xfrm>
          <a:prstGeom prst="rect">
            <a:avLst/>
          </a:prstGeom>
        </p:spPr>
      </p:pic>
      <p:pic>
        <p:nvPicPr>
          <p:cNvPr id="3" name="Image 2" descr="Capture d’écran 2024-08-15 1108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" y="0"/>
            <a:ext cx="4656080" cy="6840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-780000">
            <a:off x="2454309" y="4283281"/>
            <a:ext cx="1548000" cy="216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10000">
    <p:randomBar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2227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75555"/>
            <a:ext cx="5220387" cy="2059635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en-US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Enya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endParaRPr lang="en-US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The  first  of  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Autumn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30.09.2024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5" name="Image 14" descr="0c000001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000" y="3384000"/>
            <a:ext cx="1305143" cy="2160000"/>
          </a:xfrm>
          <a:prstGeom prst="rect">
            <a:avLst/>
          </a:prstGeom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2400</TotalTime>
  <Words>131</Words>
  <Application>Microsoft Office PowerPoint</Application>
  <PresentationFormat>Personnalisé</PresentationFormat>
  <Paragraphs>39</Paragraphs>
  <Slides>69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69</vt:i4>
      </vt:variant>
    </vt:vector>
  </HeadingPairs>
  <TitlesOfParts>
    <vt:vector size="71" baseType="lpstr">
      <vt:lpstr>1_Thème Office</vt:lpstr>
      <vt:lpstr>20_Thème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322</cp:revision>
  <dcterms:created xsi:type="dcterms:W3CDTF">2020-05-12T17:47:43Z</dcterms:created>
  <dcterms:modified xsi:type="dcterms:W3CDTF">2024-09-30T20:14:56Z</dcterms:modified>
</cp:coreProperties>
</file>