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sldIdLst>
    <p:sldId id="350" r:id="rId3"/>
    <p:sldId id="351" r:id="rId4"/>
    <p:sldId id="352" r:id="rId5"/>
    <p:sldId id="354" r:id="rId6"/>
    <p:sldId id="353" r:id="rId7"/>
    <p:sldId id="400" r:id="rId8"/>
    <p:sldId id="358" r:id="rId9"/>
    <p:sldId id="359" r:id="rId10"/>
    <p:sldId id="362" r:id="rId11"/>
    <p:sldId id="360" r:id="rId12"/>
    <p:sldId id="370" r:id="rId13"/>
    <p:sldId id="365" r:id="rId14"/>
    <p:sldId id="366" r:id="rId15"/>
    <p:sldId id="399" r:id="rId16"/>
    <p:sldId id="367" r:id="rId17"/>
    <p:sldId id="363" r:id="rId18"/>
    <p:sldId id="368" r:id="rId19"/>
    <p:sldId id="369" r:id="rId20"/>
    <p:sldId id="376" r:id="rId21"/>
    <p:sldId id="379" r:id="rId22"/>
    <p:sldId id="380" r:id="rId23"/>
    <p:sldId id="371" r:id="rId24"/>
    <p:sldId id="381" r:id="rId25"/>
    <p:sldId id="382" r:id="rId26"/>
    <p:sldId id="383" r:id="rId27"/>
    <p:sldId id="373" r:id="rId28"/>
    <p:sldId id="384" r:id="rId29"/>
    <p:sldId id="385" r:id="rId30"/>
    <p:sldId id="386" r:id="rId31"/>
    <p:sldId id="387" r:id="rId32"/>
    <p:sldId id="388" r:id="rId33"/>
    <p:sldId id="389" r:id="rId34"/>
    <p:sldId id="374" r:id="rId35"/>
    <p:sldId id="390" r:id="rId36"/>
    <p:sldId id="391" r:id="rId37"/>
    <p:sldId id="392" r:id="rId38"/>
    <p:sldId id="393" r:id="rId39"/>
    <p:sldId id="394" r:id="rId40"/>
    <p:sldId id="395" r:id="rId41"/>
    <p:sldId id="396" r:id="rId42"/>
    <p:sldId id="397" r:id="rId43"/>
    <p:sldId id="398" r:id="rId44"/>
    <p:sldId id="302" r:id="rId45"/>
  </p:sldIdLst>
  <p:sldSz cx="9145588" cy="608488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qYRXPA2P1Xc7t9CXi9EvA==" hashData="GupyGrr3f80wB6+agB4eqCijGx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96" y="-90"/>
      </p:cViewPr>
      <p:guideLst>
        <p:guide orient="horz" pos="1917"/>
        <p:guide pos="288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1" y="1890328"/>
            <a:ext cx="7773750" cy="1304308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448105"/>
            <a:ext cx="6401912" cy="155502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1" y="3910107"/>
            <a:ext cx="7773750" cy="120852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1" y="2579035"/>
            <a:ext cx="7773750" cy="133107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81" y="1419874"/>
            <a:ext cx="4039301" cy="40157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75" y="1419874"/>
            <a:ext cx="4039301" cy="40157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45" y="1362062"/>
            <a:ext cx="4040890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45" y="1929700"/>
            <a:ext cx="4040890" cy="3505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34" y="1362062"/>
            <a:ext cx="4042477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34" y="1929700"/>
            <a:ext cx="4042477" cy="3505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48" y="242338"/>
            <a:ext cx="3008836" cy="1031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39" y="242272"/>
            <a:ext cx="5112638" cy="5193282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48" y="1273319"/>
            <a:ext cx="3008836" cy="416223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4" y="4259428"/>
            <a:ext cx="5487353" cy="50284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4" y="543765"/>
            <a:ext cx="5487353" cy="365093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4" y="4762274"/>
            <a:ext cx="5487353" cy="71412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618" y="243686"/>
            <a:ext cx="2057757" cy="519187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45" y="243686"/>
            <a:ext cx="6020845" cy="519187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1" y="1890264"/>
            <a:ext cx="7773750" cy="1304308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448105"/>
            <a:ext cx="6401912" cy="155502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1" y="3910107"/>
            <a:ext cx="7773750" cy="120852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1" y="2579035"/>
            <a:ext cx="7773750" cy="133107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81" y="1419812"/>
            <a:ext cx="4039301" cy="40157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1" y="1419812"/>
            <a:ext cx="4039301" cy="40157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2" y="1362062"/>
            <a:ext cx="4040890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82" y="1929700"/>
            <a:ext cx="4040890" cy="3505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34" y="1362062"/>
            <a:ext cx="4042477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34" y="1929700"/>
            <a:ext cx="4042477" cy="3505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84" y="242274"/>
            <a:ext cx="3008836" cy="1031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5" y="242272"/>
            <a:ext cx="5112638" cy="5193282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84" y="1273319"/>
            <a:ext cx="3008836" cy="416223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02" y="4259425"/>
            <a:ext cx="5487353" cy="50284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02" y="543701"/>
            <a:ext cx="5487353" cy="365093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02" y="4762274"/>
            <a:ext cx="5487353" cy="71412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4" y="243682"/>
            <a:ext cx="2057757" cy="519187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81" y="243682"/>
            <a:ext cx="6020845" cy="519187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1" y="243745"/>
            <a:ext cx="8231030" cy="1014150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1" y="1419874"/>
            <a:ext cx="8231030" cy="401574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345" y="5639795"/>
            <a:ext cx="2133970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10" y="5639795"/>
            <a:ext cx="2896103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04" y="5639795"/>
            <a:ext cx="2133970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blinds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1" y="243682"/>
            <a:ext cx="8231030" cy="1014150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1" y="1419812"/>
            <a:ext cx="8231030" cy="401574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81" y="5639793"/>
            <a:ext cx="2133970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46" y="5639793"/>
            <a:ext cx="2896103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40" y="5639793"/>
            <a:ext cx="2133970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blinds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gif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b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192331" y="224089"/>
            <a:ext cx="4316324" cy="1631115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0700000">
            <a:off x="4598634" y="2340000"/>
            <a:ext cx="4320080" cy="3557901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6000" dirty="0" smtClean="0">
                <a:ln w="25400">
                  <a:solidFill>
                    <a:schemeClr val="tx1"/>
                  </a:solidFill>
                </a:ln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latin typeface="Broadway" pitchFamily="82" charset="0"/>
              </a:rPr>
              <a:t>Pe</a:t>
            </a:r>
            <a:r>
              <a:rPr lang="fr-FR" sz="6000" dirty="0" smtClean="0">
                <a:ln w="25400"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intre  du  C</a:t>
            </a:r>
            <a:r>
              <a:rPr lang="fr-FR" sz="6000" dirty="0" smtClean="0">
                <a:ln w="25400">
                  <a:solidFill>
                    <a:schemeClr val="tx1"/>
                  </a:solidFill>
                </a:ln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latin typeface="Broadway" pitchFamily="82" charset="0"/>
              </a:rPr>
              <a:t>iel</a:t>
            </a:r>
            <a:endParaRPr lang="fr-FR" sz="6000" dirty="0">
              <a:ln w="25400">
                <a:solidFill>
                  <a:schemeClr val="tx1"/>
                </a:solidFill>
              </a:ln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4320000"/>
            <a:ext cx="4644810" cy="1600584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/>
            <a:r>
              <a:rPr lang="fr-FR" sz="3200" b="1" dirty="0" smtClean="0">
                <a:latin typeface="Chiller" pitchFamily="82" charset="0"/>
              </a:rPr>
              <a:t>Une photographie forte, ce n'est plus l'image de quelque chose, c'est quelque chose en soi.</a:t>
            </a:r>
            <a:endParaRPr lang="fr-FR" sz="32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3456000"/>
            <a:ext cx="47478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660000">
            <a:off x="4032000" y="1512000"/>
            <a:ext cx="1764539" cy="156373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372000" y="4644000"/>
            <a:ext cx="68159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47625">
                  <a:solidFill>
                    <a:srgbClr val="C0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4</a:t>
            </a:r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5508898" y="234132"/>
            <a:ext cx="3338351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4000" dirty="0" smtClean="0">
                <a:ln w="22225">
                  <a:solidFill>
                    <a:prstClr val="black"/>
                  </a:solidFill>
                </a:ln>
                <a:blipFill>
                  <a:blip r:embed="rId7"/>
                  <a:stretch>
                    <a:fillRect/>
                  </a:stretch>
                </a:blipFill>
                <a:latin typeface="Broadway" pitchFamily="82" charset="0"/>
              </a:rPr>
              <a:t>Un  matin</a:t>
            </a:r>
          </a:p>
          <a:p>
            <a:pPr algn="ctr"/>
            <a:r>
              <a:rPr lang="fr-FR" sz="4000" dirty="0" smtClean="0">
                <a:ln w="22225">
                  <a:solidFill>
                    <a:prstClr val="black"/>
                  </a:solidFill>
                </a:ln>
                <a:blipFill>
                  <a:blip r:embed="rId8"/>
                  <a:stretch>
                    <a:fillRect/>
                  </a:stretch>
                </a:blipFill>
                <a:latin typeface="Broadway" pitchFamily="82" charset="0"/>
              </a:rPr>
              <a:t>Un  soir</a:t>
            </a:r>
          </a:p>
          <a:p>
            <a:pPr algn="ctr"/>
            <a:r>
              <a:rPr lang="fr-FR" sz="4000" dirty="0" smtClean="0">
                <a:ln w="22225">
                  <a:solidFill>
                    <a:prstClr val="black"/>
                  </a:solidFill>
                </a:ln>
                <a:blipFill>
                  <a:blip r:embed="rId9"/>
                  <a:stretch>
                    <a:fillRect/>
                  </a:stretch>
                </a:blipFill>
                <a:latin typeface="Broadway" pitchFamily="82" charset="0"/>
              </a:rPr>
              <a:t>D’automne</a:t>
            </a:r>
            <a:endParaRPr lang="fr-FR" sz="1200" dirty="0">
              <a:ln w="25400">
                <a:solidFill>
                  <a:schemeClr val="tx1"/>
                </a:solidFill>
              </a:ln>
              <a:blipFill>
                <a:blip r:embed="rId9"/>
                <a:stretch>
                  <a:fillRect/>
                </a:stretch>
              </a:blipFill>
            </a:endParaRPr>
          </a:p>
        </p:txBody>
      </p:sp>
      <p:pic>
        <p:nvPicPr>
          <p:cNvPr id="10" name="Chris Spheeris - The Relaxing Music 7.wav">
            <a:hlinkClick r:id="" action="ppaction://media"/>
          </p:cNvPr>
          <p:cNvPicPr>
            <a:picLocks noRot="1" noChangeAspect="1"/>
          </p:cNvPicPr>
          <p:nvPr>
            <a:wavAudioFile r:embed="rId1" name="Chris Spheeris - The Relaxing Music 7.wav"/>
          </p:nvPr>
        </p:nvPicPr>
        <p:blipFill>
          <a:blip r:embed="rId10" cstate="print"/>
          <a:stretch>
            <a:fillRect/>
          </a:stretch>
        </p:blipFill>
        <p:spPr>
          <a:xfrm>
            <a:off x="2628578" y="239437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7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00x680_sc_jardin-fevrier-meredith-stee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8" y="450000"/>
            <a:ext cx="9144000" cy="51816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769439_7144518778957417_31046174652607357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" y="0"/>
            <a:ext cx="4563666" cy="608488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26" name="Picture 2" descr="F:\00-PPS à envoyer_2   ALSACE\_Art et Lumière\387824286_1623146528213830_1608491046953955695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63666" cy="6084888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ransition spd="med" advTm="7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926950_7144518598957435_31919650828532182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888"/>
            <a:ext cx="4563000" cy="60840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 descr="424967874_7144518475624114_59124343027697761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" y="0"/>
            <a:ext cx="4563666" cy="608488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7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961251_6997955223663802_76442256338016449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8" y="1242244"/>
            <a:ext cx="9144000" cy="3317785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6537647_363209076558817_77261012111431689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12000" y="0"/>
            <a:ext cx="6089959" cy="608488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349480_7132777983464830_41545021377320637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" y="0"/>
            <a:ext cx="4563666" cy="608488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Image 3" descr="428344853_7132777956798166_467441561700332725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63666" cy="608488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7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28405244_7132778093464819_42558810563482313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08000" y="0"/>
            <a:ext cx="4563666" cy="608488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Image 4" descr="428354897_362896313256760_386104131276422504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51742" y="0"/>
            <a:ext cx="4867910" cy="608488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7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25294678_7144518498957445_65035975428885684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81922" y="0"/>
            <a:ext cx="4563666" cy="608488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Image 3" descr="428397282_7132778076798154_82161450413378847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" y="0"/>
            <a:ext cx="4563666" cy="608488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7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21873_910119487514982_21008174337958371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66520" cy="608488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 descr="428633575_2129540654059946_319283833449408445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81922" y="0"/>
            <a:ext cx="4563666" cy="608488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7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28286867_2129853140695364_79412860876864129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63666" cy="608488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Image 3" descr="424961114_7144518372290791_300152209581030820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63000" cy="608400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7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463886_10230706486748838_75151677331536463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63666" cy="608488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 descr="428604385_2131321367215208_304022752049941666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63666" cy="608488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7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01572_2129540697393275_61353666990348423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" y="0"/>
            <a:ext cx="4563666" cy="608488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 descr="428672194_2129853167362028_55430520690538421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3588" cy="608488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7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905229" y="5361342"/>
            <a:ext cx="2192329" cy="767869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792151" y="503474"/>
            <a:ext cx="1235472" cy="70451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smtClean="0">
                <a:solidFill>
                  <a:srgbClr val="FF0000"/>
                </a:solidFill>
                <a:latin typeface="Rockwell" pitchFamily="18" charset="0"/>
              </a:rPr>
              <a:t>2226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44000" y="3213000"/>
            <a:ext cx="5157710" cy="1413526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Chris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Spheeris</a:t>
            </a:r>
            <a:endParaRPr lang="fr-FR" sz="42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The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Relaxing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Music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75752" y="2359964"/>
            <a:ext cx="2051713" cy="767869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396568" y="596887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30.09.2024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80" y="5171223"/>
            <a:ext cx="1584450" cy="78667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87696" y="1762881"/>
            <a:ext cx="2468055" cy="1421677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1310" y="215775"/>
            <a:ext cx="802120" cy="710839"/>
          </a:xfrm>
          <a:prstGeom prst="rect">
            <a:avLst/>
          </a:prstGeom>
        </p:spPr>
      </p:pic>
      <p:pic>
        <p:nvPicPr>
          <p:cNvPr id="15" name="Image 14" descr="0e000003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652914" y="3330476"/>
            <a:ext cx="1642109" cy="1800000"/>
          </a:xfrm>
          <a:prstGeom prst="rect">
            <a:avLst/>
          </a:prstGeom>
        </p:spPr>
      </p:pic>
    </p:spTree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941 -0.03156 C -0.03646 -0.05686 -0.03247 -0.08086 -0.02448 -0.08086 C -0.01545 -0.08086 -0.01233 -0.05686 -0.00938 -0.03156 C -0.00538 -0.00366 -0.00243 0.02451 0.00764 0.02451 C 0.01666 0.02451 0.01962 -0.00366 0.02361 -0.03156 C 0.02552 -0.05686 0.02951 -0.08086 0.03854 -0.08086 C 0.04653 -0.08086 0.05052 -0.05686 0.05364 -0.03156 C 0.05659 -0.00366 0.06059 0.02451 0.06962 0.02451 C 0.07864 0.02451 0.08559 -0.03156 0.08559 -0.0313 C 0.08854 -0.05686 0.09166 -0.08086 0.10052 -0.08086 C 0.10955 -0.08086 0.11267 -0.05686 0.11562 -0.03156 C 0.11962 -0.00366 0.12257 0.02451 0.13264 0.02451 C 0.14166 0.02451 0.14462 -0.00366 0.14757 -0.03156 C 0.15156 -0.05686 0.15451 -0.08086 0.16354 -0.08086 C 0.17153 -0.08086 0.17552 -0.05686 0.17864 -0.03156 C 0.18159 -0.00366 0.18559 0.02451 0.19462 0.02451 C 0.20364 0.02451 0.20659 -0.00366 0.21059 -0.03156 " pathEditMode="fixed" rAng="0" ptsTypes="fffffffffffffffff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54  0.007 -0.05559  0.015 -0.05559  C 0.024 -0.05559  0.027 -0.02854  0.03 0  C 0.034 0.03155  0.037 0.0631  0.047 0.0631  C 0.056 0.0631  0.059 0.03155  0.063 0  C 0.065 -0.02854  0.069 -0.05559  0.078 -0.05559  C 0.086 -0.05559  0.09 -0.02854  0.093 0  C 0.096 0.03155  0.1 0.0631  0.109 0.0631  C 0.118 0.0631  0.125 0  0.125 0  C 0.128 -0.02854  0.131 -0.05559  0.14 -0.05559  C 0.149 -0.05559  0.152 -0.02854  0.155 0  C 0.159 0.03155  0.162 0.0631  0.172 0.0631  C 0.181 0.0631  0.184 0.03155  0.187 0  C 0.191 -0.02854  0.194 -0.05559  0.203 -0.05559  C 0.211 -0.05559  0.215 -0.02854  0.218 0  C 0.221 0.03155  0.225 0.0631  0.234 0.0631  C 0.243 0.0631  0.246 0.03155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861 0.00185 C -0.01565 -0.02343 -0.01165 -0.04732 -0.00365 -0.04732 C 0.00539 -0.04732 0.00835 -0.02343 0.01148 0.00185 C 0.01547 0.02992 0.01843 0.05776 0.02852 0.05776 C 0.03738 0.05776 0.04034 0.02992 0.04434 0.00185 C 0.04643 -0.02343 0.05043 -0.04732 0.05947 -0.04732 C 0.06747 -0.04732 0.07147 -0.02343 0.07442 0.00185 C 0.07738 0.02992 0.08138 0.05776 0.09042 0.05776 C 0.09946 0.05776 0.10642 0.00185 0.10642 0.00208 C 0.10937 -0.02343 0.1125 -0.04732 0.12137 -0.04732 C 0.13041 -0.04732 0.13337 -0.02343 0.1365 0.00185 C 0.14032 0.02992 0.14345 0.05776 0.15336 0.05776 C 0.16241 0.05776 0.16536 0.02992 0.16832 0.00185 C 0.17232 -0.02343 0.17545 -0.04732 0.18449 -0.04732 C 0.19231 -0.04732 0.19631 -0.02343 0.19944 0.00185 C 0.2024 0.02992 0.2064 0.05776 0.21544 0.05776 C 0.22431 0.05776 0.22744 0.02992 0.23144 0.00185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E-6 3.50548E-6 C 0.00296 -0.0253 0.00695 -0.0493 0.01494 -0.0493 C 0.02396 -0.0493 0.02709 -0.0253 0.03004 3.50548E-6 C 0.03403 0.0279 0.03698 0.05607 0.04705 0.05607 C 0.05608 0.05607 0.05903 0.0279 0.06303 3.50548E-6 C 0.06494 -0.0253 0.06893 -0.0493 0.07796 -0.0493 C 0.08594 -0.0493 0.08994 -0.0253 0.09306 3.50548E-6 C 0.09601 0.0279 0.10001 0.05607 0.10903 0.05607 C 0.11806 0.05607 0.12501 3.50548E-6 0.12501 0.00026 C 0.12796 -0.0253 0.13108 -0.0493 0.13994 -0.0493 C 0.14896 -0.0493 0.15209 -0.0253 0.15504 3.50548E-6 C 0.15903 0.0279 0.16198 0.05607 0.17205 0.05607 C 0.18108 0.05607 0.18403 0.0279 0.18698 3.50548E-6 C 0.19098 -0.0253 0.19393 -0.0493 0.20296 -0.0493 C 0.21094 -0.0493 0.21494 -0.0253 0.21806 3.50548E-6 C 0.22101 0.0279 0.22501 0.05607 0.23403 0.05607 C 0.24306 0.05607 0.24601 0.0279 0.25001 3.50548E-6 " pathEditMode="fixed" rAng="0" ptsTypes="fffffffffffffffff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11022E-16 4.32447E-6 C 0.00295 -0.0253 0.00694 -0.0493 0.01493 -0.0493 C 0.02396 -0.0493 0.02691 -0.0253 0.03003 4.32447E-6 C 0.03403 0.02816 0.03698 0.05607 0.04688 0.05607 C 0.0559 0.05607 0.05903 0.02816 0.06302 4.32447E-6 C 0.06493 -0.0253 0.06892 -0.0493 0.07795 -0.0493 C 0.08594 -0.0493 0.08993 -0.0253 0.09288 4.32447E-6 C 0.09601 0.02816 0.1 0.05607 0.10903 0.05607 C 0.11788 0.05607 0.125 4.32447E-6 0.125 0.00026 C 0.12795 -0.0253 0.1309 -0.0493 0.13993 -0.0493 C 0.14896 -0.0493 0.15191 -0.0253 0.15503 4.32447E-6 C 0.15903 0.02816 0.16198 0.05607 0.17188 0.05607 C 0.1809 0.05607 0.18403 0.02816 0.18698 4.32447E-6 C 0.19097 -0.0253 0.19392 -0.0493 0.20295 -0.0493 C 0.21094 -0.0493 0.21493 -0.0253 0.21788 4.32447E-6 C 0.22101 0.02816 0.225 0.05607 0.23403 0.05607 C 0.24288 0.05607 0.24601 0.02816 0.25 4.32447E-6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017 1.91139E-6 C 0.00331 -0.02529 0.00731 -0.04941 0.01533 -0.04941 C 0.02421 -0.04941 0.02717 -0.02529 0.03031 1.91139E-6 C 0.03431 0.02807 0.03727 0.0559 0.0472 0.0559 C 0.05626 0.0559 0.05922 0.02807 0.06323 1.91139E-6 C 0.06532 -0.02529 0.06933 -0.04941 0.07821 -0.04941 C 0.08622 -0.04941 0.09023 -0.02529 0.09319 1.91139E-6 C 0.09632 0.02807 0.10033 0.0559 0.10921 0.0559 C 0.11827 0.0559 0.12524 1.91139E-6 0.12524 0.00023 C 0.1282 -0.02529 0.13134 -0.04941 0.14022 -0.04941 C 0.14928 -0.04941 0.15224 -0.02529 0.1552 1.91139E-6 C 0.1592 0.02807 0.16217 0.0559 0.17227 0.0559 C 0.18133 0.0559 0.18429 0.02807 0.18725 1.91139E-6 C 0.19126 -0.02529 0.19422 -0.04941 0.20327 -0.04941 C 0.21129 -0.04941 0.21529 -0.02529 0.21825 1.91139E-6 C 0.22121 0.02807 0.22522 0.0559 0.23428 0.0559 C 0.24334 0.0559 0.2463 0.02807 0.2503 1.91139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1602</TotalTime>
  <Words>49</Words>
  <Application>Microsoft Office PowerPoint</Application>
  <PresentationFormat>Personnalisé</PresentationFormat>
  <Paragraphs>15</Paragraphs>
  <Slides>43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43</vt:i4>
      </vt:variant>
    </vt:vector>
  </HeadingPairs>
  <TitlesOfParts>
    <vt:vector size="45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210</cp:revision>
  <dcterms:created xsi:type="dcterms:W3CDTF">2020-05-12T17:47:43Z</dcterms:created>
  <dcterms:modified xsi:type="dcterms:W3CDTF">2024-10-03T20:43:44Z</dcterms:modified>
</cp:coreProperties>
</file>