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80" r:id="rId1"/>
    <p:sldMasterId id="2147484404" r:id="rId2"/>
  </p:sldMasterIdLst>
  <p:notesMasterIdLst>
    <p:notesMasterId r:id="rId51"/>
  </p:notesMasterIdLst>
  <p:sldIdLst>
    <p:sldId id="554" r:id="rId3"/>
    <p:sldId id="555" r:id="rId4"/>
    <p:sldId id="590" r:id="rId5"/>
    <p:sldId id="591" r:id="rId6"/>
    <p:sldId id="592" r:id="rId7"/>
    <p:sldId id="598" r:id="rId8"/>
    <p:sldId id="593" r:id="rId9"/>
    <p:sldId id="594" r:id="rId10"/>
    <p:sldId id="595" r:id="rId11"/>
    <p:sldId id="596" r:id="rId12"/>
    <p:sldId id="597" r:id="rId13"/>
    <p:sldId id="599" r:id="rId14"/>
    <p:sldId id="600" r:id="rId15"/>
    <p:sldId id="601" r:id="rId16"/>
    <p:sldId id="556" r:id="rId17"/>
    <p:sldId id="557" r:id="rId18"/>
    <p:sldId id="558" r:id="rId19"/>
    <p:sldId id="559" r:id="rId20"/>
    <p:sldId id="560" r:id="rId21"/>
    <p:sldId id="561" r:id="rId22"/>
    <p:sldId id="563" r:id="rId23"/>
    <p:sldId id="564" r:id="rId24"/>
    <p:sldId id="565" r:id="rId25"/>
    <p:sldId id="566" r:id="rId26"/>
    <p:sldId id="567" r:id="rId27"/>
    <p:sldId id="568" r:id="rId28"/>
    <p:sldId id="569" r:id="rId29"/>
    <p:sldId id="570" r:id="rId30"/>
    <p:sldId id="571" r:id="rId31"/>
    <p:sldId id="572" r:id="rId32"/>
    <p:sldId id="573" r:id="rId33"/>
    <p:sldId id="574" r:id="rId34"/>
    <p:sldId id="575" r:id="rId35"/>
    <p:sldId id="576" r:id="rId36"/>
    <p:sldId id="577" r:id="rId37"/>
    <p:sldId id="578" r:id="rId38"/>
    <p:sldId id="579" r:id="rId39"/>
    <p:sldId id="580" r:id="rId40"/>
    <p:sldId id="581" r:id="rId41"/>
    <p:sldId id="582" r:id="rId42"/>
    <p:sldId id="583" r:id="rId43"/>
    <p:sldId id="584" r:id="rId44"/>
    <p:sldId id="585" r:id="rId45"/>
    <p:sldId id="587" r:id="rId46"/>
    <p:sldId id="588" r:id="rId47"/>
    <p:sldId id="589" r:id="rId48"/>
    <p:sldId id="562" r:id="rId49"/>
    <p:sldId id="390" r:id="rId50"/>
  </p:sldIdLst>
  <p:sldSz cx="9145588" cy="68405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Di16H55Suaq0++e1Zwksw==" hashData="+9ugdVT4yGxbLtS1caPLVs4Qs/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985" autoAdjust="0"/>
    <p:restoredTop sz="94660"/>
  </p:normalViewPr>
  <p:slideViewPr>
    <p:cSldViewPr>
      <p:cViewPr varScale="1">
        <p:scale>
          <a:sx n="65" d="100"/>
          <a:sy n="65" d="100"/>
        </p:scale>
        <p:origin x="-534" y="-96"/>
      </p:cViewPr>
      <p:guideLst>
        <p:guide orient="horz" pos="2155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3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27/09/2024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36650" y="685800"/>
            <a:ext cx="4584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136650" y="685800"/>
            <a:ext cx="45847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080A70-75AB-4AD4-A5A3-BF73EAC3B717}" type="slidenum">
              <a:rPr lang="fr-FR" smtClean="0">
                <a:solidFill>
                  <a:prstClr val="black"/>
                </a:solidFill>
              </a:rPr>
              <a:pPr/>
              <a:t>1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567" y="2125026"/>
            <a:ext cx="7773751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9" y="3876482"/>
            <a:ext cx="6401912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03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05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06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0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1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11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213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090" y="4395704"/>
            <a:ext cx="7773751" cy="135860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090" y="2899342"/>
            <a:ext cx="777375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018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037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05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06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08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105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118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2136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81" y="1596865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675" y="1596865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80" y="1531303"/>
            <a:ext cx="40408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80" y="2170051"/>
            <a:ext cx="4040890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7120" y="1531303"/>
            <a:ext cx="4042476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7120" y="2170051"/>
            <a:ext cx="4042476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0114" y="276068"/>
            <a:ext cx="300883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6286" y="276317"/>
            <a:ext cx="511263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0114" y="1431467"/>
            <a:ext cx="300883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37" y="4792295"/>
            <a:ext cx="5487353" cy="565297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37" y="615915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0180" indent="0">
              <a:buNone/>
              <a:defRPr sz="3300"/>
            </a:lvl2pPr>
            <a:lvl3pPr marL="1080370" indent="0">
              <a:buNone/>
              <a:defRPr sz="2900"/>
            </a:lvl3pPr>
            <a:lvl4pPr marL="1620511" indent="0">
              <a:buNone/>
              <a:defRPr sz="2400"/>
            </a:lvl4pPr>
            <a:lvl5pPr marL="2160698" indent="0">
              <a:buNone/>
              <a:defRPr sz="2400"/>
            </a:lvl5pPr>
            <a:lvl6pPr marL="2700854" indent="0">
              <a:buNone/>
              <a:defRPr sz="2400"/>
            </a:lvl6pPr>
            <a:lvl7pPr marL="3241050" indent="0">
              <a:buNone/>
              <a:defRPr sz="2400"/>
            </a:lvl7pPr>
            <a:lvl8pPr marL="3781186" indent="0">
              <a:buNone/>
              <a:defRPr sz="2400"/>
            </a:lvl8pPr>
            <a:lvl9pPr marL="4321362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37" y="5353683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851" y="277907"/>
            <a:ext cx="2057759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8181" y="277907"/>
            <a:ext cx="602084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6520" y="2129113"/>
            <a:ext cx="7773751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079" y="3876306"/>
            <a:ext cx="6401912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1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2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2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63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04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45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86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27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3050" y="4398967"/>
            <a:ext cx="7773751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3050" y="2899317"/>
            <a:ext cx="777375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10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20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226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636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043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454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862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271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81" y="1597002"/>
            <a:ext cx="4039301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190" y="1597002"/>
            <a:ext cx="4039301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80" y="1531259"/>
            <a:ext cx="40408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101" indent="0">
              <a:buNone/>
              <a:defRPr sz="2400" b="1"/>
            </a:lvl2pPr>
            <a:lvl3pPr marL="1088204" indent="0">
              <a:buNone/>
              <a:defRPr sz="2100" b="1"/>
            </a:lvl3pPr>
            <a:lvl4pPr marL="1632265" indent="0">
              <a:buNone/>
              <a:defRPr sz="1900" b="1"/>
            </a:lvl4pPr>
            <a:lvl5pPr marL="2176367" indent="0">
              <a:buNone/>
              <a:defRPr sz="1900" b="1"/>
            </a:lvl5pPr>
            <a:lvl6pPr marL="2720437" indent="0">
              <a:buNone/>
              <a:defRPr sz="1900" b="1"/>
            </a:lvl6pPr>
            <a:lvl7pPr marL="3264540" indent="0">
              <a:buNone/>
              <a:defRPr sz="1900" b="1"/>
            </a:lvl7pPr>
            <a:lvl8pPr marL="3808624" indent="0">
              <a:buNone/>
              <a:defRPr sz="1900" b="1"/>
            </a:lvl8pPr>
            <a:lvl9pPr marL="435271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80" y="2169342"/>
            <a:ext cx="40408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7119" y="1531259"/>
            <a:ext cx="404247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101" indent="0">
              <a:buNone/>
              <a:defRPr sz="2400" b="1"/>
            </a:lvl2pPr>
            <a:lvl3pPr marL="1088204" indent="0">
              <a:buNone/>
              <a:defRPr sz="2100" b="1"/>
            </a:lvl3pPr>
            <a:lvl4pPr marL="1632265" indent="0">
              <a:buNone/>
              <a:defRPr sz="1900" b="1"/>
            </a:lvl4pPr>
            <a:lvl5pPr marL="2176367" indent="0">
              <a:buNone/>
              <a:defRPr sz="1900" b="1"/>
            </a:lvl5pPr>
            <a:lvl6pPr marL="2720437" indent="0">
              <a:buNone/>
              <a:defRPr sz="1900" b="1"/>
            </a:lvl6pPr>
            <a:lvl7pPr marL="3264540" indent="0">
              <a:buNone/>
              <a:defRPr sz="1900" b="1"/>
            </a:lvl7pPr>
            <a:lvl8pPr marL="3808624" indent="0">
              <a:buNone/>
              <a:defRPr sz="1900" b="1"/>
            </a:lvl8pPr>
            <a:lvl9pPr marL="435271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7119" y="2169342"/>
            <a:ext cx="404247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9937" y="276068"/>
            <a:ext cx="300883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6286" y="275641"/>
            <a:ext cx="511263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9937" y="1431446"/>
            <a:ext cx="300883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101" indent="0">
              <a:buNone/>
              <a:defRPr sz="1500"/>
            </a:lvl2pPr>
            <a:lvl3pPr marL="1088204" indent="0">
              <a:buNone/>
              <a:defRPr sz="1200"/>
            </a:lvl3pPr>
            <a:lvl4pPr marL="1632265" indent="0">
              <a:buNone/>
              <a:defRPr sz="1100"/>
            </a:lvl4pPr>
            <a:lvl5pPr marL="2176367" indent="0">
              <a:buNone/>
              <a:defRPr sz="1100"/>
            </a:lvl5pPr>
            <a:lvl6pPr marL="2720437" indent="0">
              <a:buNone/>
              <a:defRPr sz="1100"/>
            </a:lvl6pPr>
            <a:lvl7pPr marL="3264540" indent="0">
              <a:buNone/>
              <a:defRPr sz="1100"/>
            </a:lvl7pPr>
            <a:lvl8pPr marL="3808624" indent="0">
              <a:buNone/>
              <a:defRPr sz="1100"/>
            </a:lvl8pPr>
            <a:lvl9pPr marL="435271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37" y="4791663"/>
            <a:ext cx="5487353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37" y="615386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101" indent="0">
              <a:buNone/>
              <a:defRPr sz="3300"/>
            </a:lvl2pPr>
            <a:lvl3pPr marL="1088204" indent="0">
              <a:buNone/>
              <a:defRPr sz="2900"/>
            </a:lvl3pPr>
            <a:lvl4pPr marL="1632265" indent="0">
              <a:buNone/>
              <a:defRPr sz="2400"/>
            </a:lvl4pPr>
            <a:lvl5pPr marL="2176367" indent="0">
              <a:buNone/>
              <a:defRPr sz="2400"/>
            </a:lvl5pPr>
            <a:lvl6pPr marL="2720437" indent="0">
              <a:buNone/>
              <a:defRPr sz="2400"/>
            </a:lvl6pPr>
            <a:lvl7pPr marL="3264540" indent="0">
              <a:buNone/>
              <a:defRPr sz="2400"/>
            </a:lvl7pPr>
            <a:lvl8pPr marL="3808624" indent="0">
              <a:buNone/>
              <a:defRPr sz="2400"/>
            </a:lvl8pPr>
            <a:lvl9pPr marL="4352712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37" y="5353680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101" indent="0">
              <a:buNone/>
              <a:defRPr sz="1500"/>
            </a:lvl2pPr>
            <a:lvl3pPr marL="1088204" indent="0">
              <a:buNone/>
              <a:defRPr sz="1200"/>
            </a:lvl3pPr>
            <a:lvl4pPr marL="1632265" indent="0">
              <a:buNone/>
              <a:defRPr sz="1100"/>
            </a:lvl4pPr>
            <a:lvl5pPr marL="2176367" indent="0">
              <a:buNone/>
              <a:defRPr sz="1100"/>
            </a:lvl5pPr>
            <a:lvl6pPr marL="2720437" indent="0">
              <a:buNone/>
              <a:defRPr sz="1100"/>
            </a:lvl6pPr>
            <a:lvl7pPr marL="3264540" indent="0">
              <a:buNone/>
              <a:defRPr sz="1100"/>
            </a:lvl7pPr>
            <a:lvl8pPr marL="3808624" indent="0">
              <a:buNone/>
              <a:defRPr sz="1100"/>
            </a:lvl8pPr>
            <a:lvl9pPr marL="435271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901" y="277229"/>
            <a:ext cx="2057759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8181" y="277229"/>
            <a:ext cx="602084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447" y="273963"/>
            <a:ext cx="8231031" cy="1140090"/>
          </a:xfrm>
          <a:prstGeom prst="rect">
            <a:avLst/>
          </a:prstGeom>
        </p:spPr>
        <p:txBody>
          <a:bodyPr vert="horz" lIns="107353" tIns="53679" rIns="107353" bIns="5367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447" y="1596865"/>
            <a:ext cx="8231031" cy="4514439"/>
          </a:xfrm>
          <a:prstGeom prst="rect">
            <a:avLst/>
          </a:prstGeom>
        </p:spPr>
        <p:txBody>
          <a:bodyPr vert="horz" lIns="107353" tIns="53679" rIns="107353" bIns="5367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874" y="6344139"/>
            <a:ext cx="2133970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l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561" y="6344139"/>
            <a:ext cx="2896103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ct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6966" y="6344139"/>
            <a:ext cx="2133970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 spd="slow" advTm="4000">
    <p:dissolve/>
  </p:transition>
  <p:txStyles>
    <p:titleStyle>
      <a:lvl1pPr algn="ctr" defTabSz="1080370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5139" indent="-405139" algn="l" defTabSz="1080370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7762" indent="-337609" algn="l" defTabSz="1080370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0431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0599" indent="-270102" algn="l" defTabSz="108037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0767" indent="-270102" algn="l" defTabSz="108037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0903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1117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5128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59147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18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37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511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698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854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105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1186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1362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88" y="274392"/>
            <a:ext cx="8231029" cy="1140092"/>
          </a:xfrm>
          <a:prstGeom prst="rect">
            <a:avLst/>
          </a:prstGeom>
        </p:spPr>
        <p:txBody>
          <a:bodyPr vert="horz" lIns="108343" tIns="54169" rIns="108343" bIns="5416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88" y="1597002"/>
            <a:ext cx="8231029" cy="4514439"/>
          </a:xfrm>
          <a:prstGeom prst="rect">
            <a:avLst/>
          </a:prstGeom>
        </p:spPr>
        <p:txBody>
          <a:bodyPr vert="horz" lIns="108343" tIns="54169" rIns="108343" bIns="5416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865" y="6343452"/>
            <a:ext cx="2133970" cy="364195"/>
          </a:xfrm>
          <a:prstGeom prst="rect">
            <a:avLst/>
          </a:prstGeom>
        </p:spPr>
        <p:txBody>
          <a:bodyPr vert="horz" lIns="108343" tIns="54169" rIns="108343" bIns="54169" rtlCol="0" anchor="ctr"/>
          <a:lstStyle>
            <a:lvl1pPr algn="l" defTabSz="1088204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400" y="6343452"/>
            <a:ext cx="2896103" cy="364195"/>
          </a:xfrm>
          <a:prstGeom prst="rect">
            <a:avLst/>
          </a:prstGeom>
        </p:spPr>
        <p:txBody>
          <a:bodyPr vert="horz" lIns="108343" tIns="54169" rIns="108343" bIns="54169" rtlCol="0" anchor="ctr"/>
          <a:lstStyle>
            <a:lvl1pPr algn="ctr" defTabSz="1088204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6910" y="6343452"/>
            <a:ext cx="2133970" cy="364195"/>
          </a:xfrm>
          <a:prstGeom prst="rect">
            <a:avLst/>
          </a:prstGeom>
        </p:spPr>
        <p:txBody>
          <a:bodyPr vert="horz" lIns="108343" tIns="54169" rIns="108343" bIns="54169" rtlCol="0" anchor="ctr"/>
          <a:lstStyle>
            <a:lvl1pPr algn="r" defTabSz="1088204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05" r:id="rId1"/>
    <p:sldLayoutId id="2147484406" r:id="rId2"/>
    <p:sldLayoutId id="2147484407" r:id="rId3"/>
    <p:sldLayoutId id="2147484408" r:id="rId4"/>
    <p:sldLayoutId id="2147484409" r:id="rId5"/>
    <p:sldLayoutId id="2147484410" r:id="rId6"/>
    <p:sldLayoutId id="2147484411" r:id="rId7"/>
    <p:sldLayoutId id="2147484412" r:id="rId8"/>
    <p:sldLayoutId id="2147484413" r:id="rId9"/>
    <p:sldLayoutId id="2147484414" r:id="rId10"/>
    <p:sldLayoutId id="2147484415" r:id="rId11"/>
  </p:sldLayoutIdLst>
  <p:transition spd="med" advTm="4000">
    <p:dissolve/>
  </p:transition>
  <p:txStyles>
    <p:titleStyle>
      <a:lvl1pPr algn="ctr" defTabSz="1088204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075" indent="-408075" algn="l" defTabSz="1088204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140" indent="-340056" algn="l" defTabSz="1088204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227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4315" indent="-272059" algn="l" defTabSz="1088204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8403" indent="-272059" algn="l" defTabSz="1088204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2474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6573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0674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4778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101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204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2265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6367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0437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4540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8624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2712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gif"/><Relationship Id="rId5" Type="http://schemas.openxmlformats.org/officeDocument/2006/relationships/image" Target="../media/image59.png"/><Relationship Id="rId4" Type="http://schemas.openxmlformats.org/officeDocument/2006/relationships/image" Target="../media/image5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l="-2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 descr="Capture d’écran 2024-09-27 22140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80000" y="576000"/>
            <a:ext cx="5839811" cy="68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3" name="ZoneTexte 12"/>
          <p:cNvSpPr txBox="1">
            <a:spLocks noChangeAspect="1"/>
          </p:cNvSpPr>
          <p:nvPr/>
        </p:nvSpPr>
        <p:spPr>
          <a:xfrm rot="3060000">
            <a:off x="3204000" y="828000"/>
            <a:ext cx="5950208" cy="4503964"/>
          </a:xfrm>
          <a:prstGeom prst="rect">
            <a:avLst/>
          </a:prstGeom>
          <a:noFill/>
        </p:spPr>
        <p:txBody>
          <a:bodyPr wrap="none" lIns="90843" tIns="45413" rIns="90843" bIns="45413" rtlCol="0">
            <a:prstTxWarp prst="textArchUpPour">
              <a:avLst/>
            </a:prstTxWarp>
            <a:spAutoFit/>
          </a:bodyPr>
          <a:lstStyle/>
          <a:p>
            <a:pPr defTabSz="1088204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6000" y="2592000"/>
            <a:ext cx="5092526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5400" dirty="0" smtClean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Villa </a:t>
            </a:r>
            <a:r>
              <a:rPr lang="fr-FR" sz="5400" dirty="0" smtClean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 Météor </a:t>
            </a:r>
          </a:p>
          <a:p>
            <a:pPr algn="ctr"/>
            <a:r>
              <a:rPr lang="fr-FR" sz="4400" dirty="0" smtClean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à  Hochfelden</a:t>
            </a:r>
            <a:endParaRPr lang="fr-FR" sz="1100" dirty="0">
              <a:solidFill>
                <a:srgbClr val="FF0000"/>
              </a:solidFill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1600000">
            <a:off x="4572794" y="3780309"/>
            <a:ext cx="1764539" cy="175792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" y="72001"/>
            <a:ext cx="4284756" cy="1953688"/>
          </a:xfrm>
          <a:prstGeom prst="rect">
            <a:avLst/>
          </a:prstGeom>
        </p:spPr>
        <p:txBody>
          <a:bodyPr wrap="square" lIns="121266" tIns="60617" rIns="121266" bIns="60617">
            <a:spAutoFit/>
          </a:bodyPr>
          <a:lstStyle/>
          <a:p>
            <a:pPr algn="ctr" defTabSz="1088204"/>
            <a:r>
              <a:rPr lang="fr-FR" sz="3300" b="1" dirty="0" smtClean="0">
                <a:solidFill>
                  <a:schemeClr val="bg1"/>
                </a:solidFill>
                <a:latin typeface="Chiller" pitchFamily="82" charset="0"/>
              </a:rPr>
              <a:t>Ce ne sont pas les rues, c'est là où les rues vous mènent qui sont importantes. </a:t>
            </a:r>
          </a:p>
          <a:p>
            <a:pPr algn="ctr" defTabSz="1088204"/>
            <a:r>
              <a:rPr lang="fr-FR" sz="2000" b="1" dirty="0" smtClean="0">
                <a:solidFill>
                  <a:schemeClr val="bg1"/>
                </a:solidFill>
                <a:latin typeface="Chiller" pitchFamily="82" charset="0"/>
              </a:rPr>
              <a:t>Bruce Davidson</a:t>
            </a:r>
            <a:endParaRPr lang="fr-FR" sz="20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732000" y="4572397"/>
            <a:ext cx="672377" cy="999654"/>
          </a:xfrm>
          <a:prstGeom prst="rect">
            <a:avLst/>
          </a:prstGeom>
        </p:spPr>
        <p:txBody>
          <a:bodyPr wrap="none" lIns="90843" tIns="45413" rIns="90843" bIns="45413">
            <a:spAutoFit/>
          </a:bodyPr>
          <a:lstStyle/>
          <a:p>
            <a:pPr defTabSz="1086551"/>
            <a:r>
              <a:rPr lang="fr-FR" sz="5900" dirty="0" smtClean="0">
                <a:ln w="2540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4</a:t>
            </a:r>
            <a:endParaRPr lang="fr-FR" dirty="0">
              <a:ln w="25400">
                <a:solidFill>
                  <a:prstClr val="black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7329834" y="72000"/>
            <a:ext cx="1815754" cy="1476708"/>
          </a:xfrm>
          <a:prstGeom prst="rect">
            <a:avLst/>
          </a:prstGeom>
          <a:noFill/>
        </p:spPr>
        <p:txBody>
          <a:bodyPr wrap="square" lIns="90843" tIns="45413" rIns="90843" bIns="45413" rtlCol="0">
            <a:spAutoFit/>
          </a:bodyPr>
          <a:lstStyle/>
          <a:p>
            <a:pPr algn="ctr" defTabSz="1088204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</a:t>
            </a:r>
          </a:p>
          <a:p>
            <a:pPr algn="ctr" defTabSz="1088204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par différents touristes </a:t>
            </a:r>
          </a:p>
          <a:p>
            <a:pPr algn="ctr" defTabSz="1088204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3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3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17" name="Roland ENGEL - 01 Temps de pluie.wav">
            <a:hlinkClick r:id="" action="ppaction://media"/>
          </p:cNvPr>
          <p:cNvPicPr>
            <a:picLocks noRot="1" noChangeAspect="1"/>
          </p:cNvPicPr>
          <p:nvPr>
            <a:wavAudioFile r:embed="rId1" name="Roland ENGEL - 01 Temps de pluie.wav"/>
          </p:nvPr>
        </p:nvPicPr>
        <p:blipFill>
          <a:blip r:embed="rId7" cstate="print"/>
          <a:stretch>
            <a:fillRect/>
          </a:stretch>
        </p:blipFill>
        <p:spPr>
          <a:xfrm>
            <a:off x="3564682" y="1764085"/>
            <a:ext cx="304800" cy="304800"/>
          </a:xfrm>
          <a:prstGeom prst="rect">
            <a:avLst/>
          </a:prstGeom>
        </p:spPr>
      </p:pic>
      <p:sp>
        <p:nvSpPr>
          <p:cNvPr id="16" name="ZoneTexte 15"/>
          <p:cNvSpPr txBox="1">
            <a:spLocks/>
          </p:cNvSpPr>
          <p:nvPr/>
        </p:nvSpPr>
        <p:spPr>
          <a:xfrm rot="21600000">
            <a:off x="1" y="4895999"/>
            <a:ext cx="9145587" cy="1800000"/>
          </a:xfrm>
          <a:prstGeom prst="rect">
            <a:avLst/>
          </a:prstGeom>
          <a:noFill/>
        </p:spPr>
        <p:txBody>
          <a:bodyPr wrap="none" lIns="90843" tIns="45413" rIns="90843" bIns="45413" rtlCol="0">
            <a:prstTxWarp prst="textPlain">
              <a:avLst/>
            </a:prstTxWarp>
            <a:spAutoFit/>
          </a:bodyPr>
          <a:lstStyle/>
          <a:p>
            <a:pPr defTabSz="1088204"/>
            <a:r>
              <a:rPr lang="fr-FR" sz="5900" dirty="0" smtClean="0">
                <a:ln w="635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Découverte</a:t>
            </a:r>
          </a:p>
          <a:p>
            <a:pPr defTabSz="1088204"/>
            <a:r>
              <a:rPr lang="fr-FR" sz="5900" dirty="0" smtClean="0">
                <a:ln w="635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de l'alsace par des touristes </a:t>
            </a:r>
            <a:endParaRPr lang="fr-FR" sz="5900" dirty="0">
              <a:ln w="63500">
                <a:solidFill>
                  <a:prstClr val="black"/>
                </a:solidFill>
              </a:ln>
              <a:blipFill>
                <a:blip r:embed="rId8"/>
                <a:stretch>
                  <a:fillRect/>
                </a:stretch>
              </a:blipFill>
              <a:latin typeface="Broadway" pitchFamily="82" charset="0"/>
            </a:endParaRPr>
          </a:p>
        </p:txBody>
      </p:sp>
    </p:spTree>
  </p:cSld>
  <p:clrMapOvr>
    <a:masterClrMapping/>
  </p:clrMapOvr>
  <p:transition spd="med" advTm="3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700"/>
                            </p:stCondLst>
                            <p:childTnLst>
                              <p:par>
                                <p:cTn id="24" presetID="4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1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100"/>
                            </p:stCondLst>
                            <p:childTnLst>
                              <p:par>
                                <p:cTn id="36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9200"/>
                            </p:stCondLst>
                            <p:childTnLst>
                              <p:par>
                                <p:cTn id="43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3200"/>
                            </p:stCondLst>
                            <p:childTnLst>
                              <p:par>
                                <p:cTn id="4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200"/>
                            </p:stCondLst>
                            <p:childTnLst>
                              <p:par>
                                <p:cTn id="5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13" grpId="0"/>
      <p:bldP spid="15" grpId="0"/>
      <p:bldP spid="4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73efab7b77891f124954aeca95e91cb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5588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04442" y="1080000"/>
            <a:ext cx="633670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500" dirty="0" smtClean="0">
                <a:solidFill>
                  <a:schemeClr val="bg1"/>
                </a:solidFill>
                <a:latin typeface="Euphorigenic" pitchFamily="2" charset="0"/>
              </a:rPr>
              <a:t>La Villa </a:t>
            </a:r>
            <a:r>
              <a:rPr lang="fr-FR" sz="2500" dirty="0" err="1" smtClean="0">
                <a:solidFill>
                  <a:schemeClr val="bg1"/>
                </a:solidFill>
                <a:latin typeface="Euphorigenic" pitchFamily="2" charset="0"/>
              </a:rPr>
              <a:t>Meteor</a:t>
            </a:r>
            <a:r>
              <a:rPr lang="fr-FR" sz="2500" dirty="0" smtClean="0">
                <a:solidFill>
                  <a:schemeClr val="bg1"/>
                </a:solidFill>
                <a:latin typeface="Euphorigenic" pitchFamily="2" charset="0"/>
              </a:rPr>
              <a:t> est une étape touristique brassicole incontournable en Alsace ! Il fallait bien cela pour honorer la plus ancienne brasserie de France toujours en activité !</a:t>
            </a:r>
            <a:br>
              <a:rPr lang="fr-FR" sz="2500" dirty="0" smtClean="0">
                <a:solidFill>
                  <a:schemeClr val="bg1"/>
                </a:solidFill>
                <a:latin typeface="Euphorigenic" pitchFamily="2" charset="0"/>
              </a:rPr>
            </a:br>
            <a:r>
              <a:rPr lang="fr-FR" sz="2500" dirty="0" smtClean="0">
                <a:solidFill>
                  <a:schemeClr val="bg1"/>
                </a:solidFill>
                <a:latin typeface="Euphorigenic" pitchFamily="2" charset="0"/>
              </a:rPr>
              <a:t>Dans un site fabuleux, vivez une expérience unique et ludique autour de la fabrication de la bière et de l’histoire de la brasserie </a:t>
            </a:r>
            <a:r>
              <a:rPr lang="fr-FR" sz="2500" dirty="0" err="1" smtClean="0">
                <a:solidFill>
                  <a:schemeClr val="bg1"/>
                </a:solidFill>
                <a:latin typeface="Euphorigenic" pitchFamily="2" charset="0"/>
              </a:rPr>
              <a:t>Meteor</a:t>
            </a:r>
            <a:r>
              <a:rPr lang="fr-FR" sz="2500" dirty="0" smtClean="0">
                <a:solidFill>
                  <a:schemeClr val="bg1"/>
                </a:solidFill>
                <a:latin typeface="Euphorigenic" pitchFamily="2" charset="0"/>
              </a:rPr>
              <a:t>.</a:t>
            </a:r>
            <a:br>
              <a:rPr lang="fr-FR" sz="2500" dirty="0" smtClean="0">
                <a:solidFill>
                  <a:schemeClr val="bg1"/>
                </a:solidFill>
                <a:latin typeface="Euphorigenic" pitchFamily="2" charset="0"/>
              </a:rPr>
            </a:br>
            <a:r>
              <a:rPr lang="fr-FR" sz="2500" dirty="0" smtClean="0">
                <a:solidFill>
                  <a:schemeClr val="bg1"/>
                </a:solidFill>
                <a:latin typeface="Euphorigenic" pitchFamily="2" charset="0"/>
              </a:rPr>
              <a:t/>
            </a:r>
            <a:br>
              <a:rPr lang="fr-FR" sz="2500" dirty="0" smtClean="0">
                <a:solidFill>
                  <a:schemeClr val="bg1"/>
                </a:solidFill>
                <a:latin typeface="Euphorigenic" pitchFamily="2" charset="0"/>
              </a:rPr>
            </a:br>
            <a:r>
              <a:rPr lang="fr-FR" sz="2500" dirty="0" smtClean="0">
                <a:solidFill>
                  <a:schemeClr val="bg1"/>
                </a:solidFill>
                <a:latin typeface="Euphorigenic" pitchFamily="2" charset="0"/>
              </a:rPr>
              <a:t>A travers différents témoignages, vidéos, démonstrations et présentations, venez découvrir l’histoire de la brasserie de 1640 à nos jours, partagez les secrets de fabrication des bières, initiez-vous à la dégustation et entrez dans la grande famille </a:t>
            </a:r>
            <a:r>
              <a:rPr lang="fr-FR" sz="2500" dirty="0" err="1" smtClean="0">
                <a:solidFill>
                  <a:schemeClr val="bg1"/>
                </a:solidFill>
                <a:latin typeface="Euphorigenic" pitchFamily="2" charset="0"/>
              </a:rPr>
              <a:t>Meteor</a:t>
            </a:r>
            <a:r>
              <a:rPr lang="fr-FR" dirty="0" smtClean="0">
                <a:solidFill>
                  <a:schemeClr val="bg1"/>
                </a:solidFill>
              </a:rPr>
              <a:t>.</a:t>
            </a:r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4" name="Image 3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29178" y="5796533"/>
            <a:ext cx="371475" cy="371475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43002242_5-1200x9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435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706221976_535c5aba17_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72000"/>
            <a:ext cx="9144000" cy="4892040"/>
          </a:xfrm>
          <a:prstGeom prst="bevel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528632_122187073028021595_73421492374349348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28000"/>
            <a:ext cx="9144000" cy="5229225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258119_122187069614021595_53938339878969253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18000" y="0"/>
            <a:ext cx="550915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264644_122187070574021595_41153284501496458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08000" y="0"/>
            <a:ext cx="3543975" cy="6840000"/>
          </a:xfrm>
          <a:prstGeom prst="bevel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507769_122187071198021595_41151038469157012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8000" y="0"/>
            <a:ext cx="529248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508376_122187070340021595_86238402074707494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4074395" cy="6840538"/>
          </a:xfrm>
          <a:prstGeom prst="flowChartMagneticDisk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534841_122187071432021595_28950986943101994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000"/>
            <a:ext cx="9144000" cy="595503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538055_122187070640021595_68191213194563908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13207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539987_122187072878021595_28313211258475637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64000" y="0"/>
            <a:ext cx="3816424" cy="6853287"/>
          </a:xfrm>
          <a:prstGeom prst="can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545647_122187072602021595_27240087064063414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52000" y="538"/>
            <a:ext cx="6834305" cy="6840000"/>
          </a:xfrm>
          <a:prstGeom prst="rect">
            <a:avLst/>
          </a:prstGeom>
        </p:spPr>
      </p:pic>
      <p:pic>
        <p:nvPicPr>
          <p:cNvPr id="3" name="Image 2" descr="06-42-49-501_512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44000" y="-1"/>
            <a:ext cx="7128000" cy="6876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549427_122187071084021595_67973812964855722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48000" y="0"/>
            <a:ext cx="2458125" cy="6840000"/>
          </a:xfrm>
          <a:prstGeom prst="flowChartMagneticDisk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549801_122187071330021595_13708316246869758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569649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551832_122187072764021595_60641713306309381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64000" y="0"/>
            <a:ext cx="3834675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551993_122187070736021595_39576196953119399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4000" y="0"/>
            <a:ext cx="5614669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552658_122187070982021595_4624884483787072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0000" y="0"/>
            <a:ext cx="589278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553383_122187072560021595_80372158988357869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2000" y="0"/>
            <a:ext cx="75753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553456_122187070832021595_9622886784869115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8000" y="0"/>
            <a:ext cx="3206250" cy="6840000"/>
          </a:xfrm>
          <a:prstGeom prst="flowChartMagneticDisk">
            <a:avLst/>
          </a:prstGeom>
          <a:effectLst/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557161_122187071168021595_77246148090937332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35458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564048_122187072404021595_16128753649331629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8000" y="0"/>
            <a:ext cx="6783471" cy="6840000"/>
          </a:xfrm>
          <a:prstGeom prst="rect">
            <a:avLst/>
          </a:prstGeom>
        </p:spPr>
      </p:pic>
      <p:pic>
        <p:nvPicPr>
          <p:cNvPr id="6" name="Image 5" descr="06-42-49-501_512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24000" y="0"/>
            <a:ext cx="6732000" cy="6840537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566600_122187071420021595_20509572691527195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0000" y="0"/>
            <a:ext cx="808893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569838_122187072500021595_36205516191725309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25521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586773_122187071468021595_4260555828766778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8000" y="538"/>
            <a:ext cx="3184875" cy="6840000"/>
          </a:xfrm>
          <a:prstGeom prst="flowChartMagneticDisk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586797_122187069740021595_8243173169502788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64000" y="0"/>
            <a:ext cx="3838950" cy="6840000"/>
          </a:xfrm>
          <a:prstGeom prst="bevel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595467_122187071294021595_53022720036634800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137785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626449_122187070490021595_31707640309140428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0" y="538"/>
            <a:ext cx="4146750" cy="6840000"/>
          </a:xfrm>
          <a:prstGeom prst="can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810513_122187070292021595_6954521364939602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4000" y="0"/>
            <a:ext cx="4206931" cy="6840538"/>
          </a:xfrm>
          <a:prstGeom prst="bevel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812101_122187069656021595_70205143514949066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8000" y="0"/>
            <a:ext cx="5354629" cy="6840538"/>
          </a:xfrm>
          <a:prstGeom prst="star32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812221_122187071036021595_69813823558347755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4000" y="0"/>
            <a:ext cx="633872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858121_122187070688021595_78904129889317787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68000"/>
            <a:ext cx="9144000" cy="4086225"/>
          </a:xfrm>
          <a:prstGeom prst="star32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868291_122187071354021595_51072508414587560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137785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908255_122187072818021595_69824681514601888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908842_122187072938021595_86569786788418070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926504_122187069794021595_86320534274232289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72000" y="0"/>
            <a:ext cx="4236526" cy="6840000"/>
          </a:xfrm>
          <a:prstGeom prst="bevel">
            <a:avLst/>
          </a:prstGeom>
        </p:spPr>
      </p:pic>
      <p:pic>
        <p:nvPicPr>
          <p:cNvPr id="3" name="Image 2" descr="451018782_122187070412021595_21439760626287428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4000" y="0"/>
            <a:ext cx="5061998" cy="6840538"/>
          </a:xfrm>
          <a:prstGeom prst="bevel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535199_122187072668021595_23326916629455654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147076" cy="6840538"/>
          </a:xfrm>
          <a:prstGeom prst="can">
            <a:avLst/>
          </a:prstGeom>
        </p:spPr>
      </p:pic>
      <p:pic>
        <p:nvPicPr>
          <p:cNvPr id="3" name="Image 2" descr="450876556_122187070964021595_771796451902815647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4188" y="538"/>
            <a:ext cx="4001400" cy="6840000"/>
          </a:xfrm>
          <a:prstGeom prst="can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190" y="5860152"/>
            <a:ext cx="1676730" cy="87730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00417" y="2821788"/>
            <a:ext cx="1257407" cy="1410607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4878101" y="4106964"/>
            <a:ext cx="106689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2117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7783756" y="6230664"/>
            <a:ext cx="986224" cy="308441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1300" b="1" smtClean="0">
                <a:solidFill>
                  <a:srgbClr val="FF0000"/>
                </a:solidFill>
              </a:rPr>
              <a:t>26.09.2024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363982" y="6029639"/>
            <a:ext cx="2518951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5640176" y="2396764"/>
            <a:ext cx="2518118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8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180306" y="108000"/>
            <a:ext cx="6336704" cy="2416710"/>
          </a:xfrm>
          <a:prstGeom prst="rect">
            <a:avLst/>
          </a:prstGeom>
          <a:noFill/>
        </p:spPr>
        <p:txBody>
          <a:bodyPr wrap="square" lIns="107343" tIns="53669" rIns="107343" bIns="53669" rtlCol="0">
            <a:spAutoFit/>
          </a:bodyPr>
          <a:lstStyle/>
          <a:p>
            <a:pPr algn="ctr" defTabSz="1080269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Roland  </a:t>
            </a:r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Engel </a:t>
            </a:r>
            <a:r>
              <a:rPr lang="fr-FR" sz="40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et</a:t>
            </a:r>
            <a:endParaRPr lang="fr-FR" sz="43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  <a:p>
            <a:pPr algn="ctr" defTabSz="1080269"/>
            <a:r>
              <a:rPr lang="fr-FR" sz="36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Guillermo </a:t>
            </a:r>
            <a:r>
              <a:rPr lang="fr-FR" sz="3600" dirty="0" err="1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Jérez</a:t>
            </a:r>
            <a:r>
              <a:rPr lang="fr-FR" sz="36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</a:t>
            </a:r>
            <a:r>
              <a:rPr lang="fr-FR" sz="28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(chilien</a:t>
            </a:r>
            <a:r>
              <a:rPr lang="fr-FR" sz="28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)</a:t>
            </a:r>
            <a:endParaRPr lang="fr-FR" sz="43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  <a:p>
            <a:pPr algn="ctr" defTabSz="1080269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Temps  de  </a:t>
            </a:r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pluie </a:t>
            </a:r>
            <a:r>
              <a:rPr lang="fr-FR" sz="28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Dialogues </a:t>
            </a:r>
            <a:r>
              <a:rPr lang="fr-FR" sz="28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avec un ange</a:t>
            </a:r>
            <a:endParaRPr lang="fr-FR" sz="2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7" name="Rectangle à coins arrondis 16"/>
          <p:cNvSpPr>
            <a:spLocks noChangeAspect="1"/>
          </p:cNvSpPr>
          <p:nvPr/>
        </p:nvSpPr>
        <p:spPr>
          <a:xfrm>
            <a:off x="1908498" y="2772000"/>
            <a:ext cx="1728192" cy="3024336"/>
          </a:xfrm>
          <a:prstGeom prst="roundRect">
            <a:avLst/>
          </a:prstGeom>
          <a:blipFill dpi="0" rotWithShape="1">
            <a:blip r:embed="rId5" cstate="print"/>
            <a:srcRect/>
            <a:stretch>
              <a:fillRect l="-1000" r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endParaRPr lang="fr-FR" sz="1900" dirty="0">
              <a:solidFill>
                <a:prstClr val="white"/>
              </a:solidFill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6859614" y="260703"/>
            <a:ext cx="2095678" cy="2351011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1" grpId="0"/>
      <p:bldP spid="12" grpId="0"/>
      <p:bldP spid="14" grpId="0"/>
      <p:bldP spid="17" grpId="0" animBg="1"/>
    </p:bldLst>
  </p:timing>
</p:sld>
</file>

<file path=ppt/theme/theme1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29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2788</TotalTime>
  <Words>93</Words>
  <Application>Microsoft Office PowerPoint</Application>
  <PresentationFormat>Personnalisé</PresentationFormat>
  <Paragraphs>20</Paragraphs>
  <Slides>48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48</vt:i4>
      </vt:variant>
    </vt:vector>
  </HeadingPairs>
  <TitlesOfParts>
    <vt:vector size="50" baseType="lpstr">
      <vt:lpstr>22_Thème Office</vt:lpstr>
      <vt:lpstr>29_Thème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356</cp:revision>
  <dcterms:created xsi:type="dcterms:W3CDTF">2020-05-12T17:47:43Z</dcterms:created>
  <dcterms:modified xsi:type="dcterms:W3CDTF">2024-09-27T22:01:46Z</dcterms:modified>
</cp:coreProperties>
</file>