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58"/>
  </p:notesMasterIdLst>
  <p:sldIdLst>
    <p:sldId id="257" r:id="rId3"/>
    <p:sldId id="268" r:id="rId4"/>
    <p:sldId id="301" r:id="rId5"/>
    <p:sldId id="293" r:id="rId6"/>
    <p:sldId id="289" r:id="rId7"/>
    <p:sldId id="288" r:id="rId8"/>
    <p:sldId id="270" r:id="rId9"/>
    <p:sldId id="259" r:id="rId10"/>
    <p:sldId id="260" r:id="rId11"/>
    <p:sldId id="264" r:id="rId12"/>
    <p:sldId id="266" r:id="rId13"/>
    <p:sldId id="265" r:id="rId14"/>
    <p:sldId id="267" r:id="rId15"/>
    <p:sldId id="269" r:id="rId16"/>
    <p:sldId id="274" r:id="rId17"/>
    <p:sldId id="277" r:id="rId18"/>
    <p:sldId id="278" r:id="rId19"/>
    <p:sldId id="275" r:id="rId20"/>
    <p:sldId id="279" r:id="rId21"/>
    <p:sldId id="281" r:id="rId22"/>
    <p:sldId id="273" r:id="rId23"/>
    <p:sldId id="282" r:id="rId24"/>
    <p:sldId id="283" r:id="rId25"/>
    <p:sldId id="290" r:id="rId26"/>
    <p:sldId id="284" r:id="rId27"/>
    <p:sldId id="291" r:id="rId28"/>
    <p:sldId id="295" r:id="rId29"/>
    <p:sldId id="296" r:id="rId30"/>
    <p:sldId id="297" r:id="rId31"/>
    <p:sldId id="299" r:id="rId32"/>
    <p:sldId id="302" r:id="rId33"/>
    <p:sldId id="303" r:id="rId34"/>
    <p:sldId id="304" r:id="rId35"/>
    <p:sldId id="305" r:id="rId36"/>
    <p:sldId id="306" r:id="rId37"/>
    <p:sldId id="307" r:id="rId38"/>
    <p:sldId id="308" r:id="rId39"/>
    <p:sldId id="309" r:id="rId40"/>
    <p:sldId id="287" r:id="rId41"/>
    <p:sldId id="285" r:id="rId42"/>
    <p:sldId id="294" r:id="rId43"/>
    <p:sldId id="261" r:id="rId44"/>
    <p:sldId id="313" r:id="rId45"/>
    <p:sldId id="312" r:id="rId46"/>
    <p:sldId id="292" r:id="rId47"/>
    <p:sldId id="276" r:id="rId48"/>
    <p:sldId id="298" r:id="rId49"/>
    <p:sldId id="300" r:id="rId50"/>
    <p:sldId id="286" r:id="rId51"/>
    <p:sldId id="262" r:id="rId52"/>
    <p:sldId id="271" r:id="rId53"/>
    <p:sldId id="272" r:id="rId54"/>
    <p:sldId id="280" r:id="rId55"/>
    <p:sldId id="263" r:id="rId56"/>
    <p:sldId id="258" r:id="rId57"/>
  </p:sldIdLst>
  <p:sldSz cx="9145588" cy="68405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uD/TmTGDPqgjpq5HTUe99w==" hashData="9P1zU9hzdoJ/6D3dkZ1/2ux6BIw="/>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11" autoAdjust="0"/>
    <p:restoredTop sz="94660"/>
  </p:normalViewPr>
  <p:slideViewPr>
    <p:cSldViewPr>
      <p:cViewPr varScale="1">
        <p:scale>
          <a:sx n="65" d="100"/>
          <a:sy n="65" d="100"/>
        </p:scale>
        <p:origin x="-744" y="-96"/>
      </p:cViewPr>
      <p:guideLst>
        <p:guide orient="horz" pos="2155"/>
        <p:guide pos="2881"/>
      </p:guideLst>
    </p:cSldViewPr>
  </p:slideViewPr>
  <p:notesTextViewPr>
    <p:cViewPr>
      <p:scale>
        <a:sx n="100" d="100"/>
        <a:sy n="100" d="100"/>
      </p:scale>
      <p:origin x="0" y="0"/>
    </p:cViewPr>
  </p:notesTextViewPr>
  <p:sorterViewPr>
    <p:cViewPr>
      <p:scale>
        <a:sx n="66" d="100"/>
        <a:sy n="66" d="100"/>
      </p:scale>
      <p:origin x="0" y="279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5F42E5-C0E9-475C-A007-086F976A5051}" type="datetimeFigureOut">
              <a:rPr lang="fr-FR" smtClean="0"/>
              <a:t>27/09/2024</a:t>
            </a:fld>
            <a:endParaRPr lang="fr-FR"/>
          </a:p>
        </p:txBody>
      </p:sp>
      <p:sp>
        <p:nvSpPr>
          <p:cNvPr id="4" name="Espace réservé de l'image des diapositives 3"/>
          <p:cNvSpPr>
            <a:spLocks noGrp="1" noRot="1" noChangeAspect="1"/>
          </p:cNvSpPr>
          <p:nvPr>
            <p:ph type="sldImg" idx="2"/>
          </p:nvPr>
        </p:nvSpPr>
        <p:spPr>
          <a:xfrm>
            <a:off x="1136650" y="685800"/>
            <a:ext cx="45847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53F637-F6B2-4BEE-B756-8E1724B2A8CF}" type="slidenum">
              <a:rPr lang="fr-FR" smtClean="0"/>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136650" y="685800"/>
            <a:ext cx="4584700" cy="3429000"/>
          </a:xfrm>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29080A70-75AB-4AD4-A5A3-BF73EAC3B717}" type="slidenum">
              <a:rPr lang="fr-FR" smtClean="0">
                <a:solidFill>
                  <a:prstClr val="black"/>
                </a:solidFill>
              </a:rPr>
              <a:pPr/>
              <a:t>1</a:t>
            </a:fld>
            <a:endParaRPr lang="fr-FR">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6521" y="2129114"/>
            <a:ext cx="7773751" cy="1466283"/>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2079" y="3876307"/>
            <a:ext cx="6401912" cy="1748136"/>
          </a:xfrm>
        </p:spPr>
        <p:txBody>
          <a:bodyPr/>
          <a:lstStyle>
            <a:lvl1pPr marL="0" indent="0" algn="ctr">
              <a:buNone/>
              <a:defRPr>
                <a:solidFill>
                  <a:schemeClr val="tx1">
                    <a:tint val="75000"/>
                  </a:schemeClr>
                </a:solidFill>
              </a:defRPr>
            </a:lvl1pPr>
            <a:lvl2pPr marL="544101" indent="0" algn="ctr">
              <a:buNone/>
              <a:defRPr>
                <a:solidFill>
                  <a:schemeClr val="tx1">
                    <a:tint val="75000"/>
                  </a:schemeClr>
                </a:solidFill>
              </a:defRPr>
            </a:lvl2pPr>
            <a:lvl3pPr marL="1088204" indent="0" algn="ctr">
              <a:buNone/>
              <a:defRPr>
                <a:solidFill>
                  <a:schemeClr val="tx1">
                    <a:tint val="75000"/>
                  </a:schemeClr>
                </a:solidFill>
              </a:defRPr>
            </a:lvl3pPr>
            <a:lvl4pPr marL="1632265" indent="0" algn="ctr">
              <a:buNone/>
              <a:defRPr>
                <a:solidFill>
                  <a:schemeClr val="tx1">
                    <a:tint val="75000"/>
                  </a:schemeClr>
                </a:solidFill>
              </a:defRPr>
            </a:lvl4pPr>
            <a:lvl5pPr marL="2176367" indent="0" algn="ctr">
              <a:buNone/>
              <a:defRPr>
                <a:solidFill>
                  <a:schemeClr val="tx1">
                    <a:tint val="75000"/>
                  </a:schemeClr>
                </a:solidFill>
              </a:defRPr>
            </a:lvl5pPr>
            <a:lvl6pPr marL="2720437" indent="0" algn="ctr">
              <a:buNone/>
              <a:defRPr>
                <a:solidFill>
                  <a:schemeClr val="tx1">
                    <a:tint val="75000"/>
                  </a:schemeClr>
                </a:solidFill>
              </a:defRPr>
            </a:lvl6pPr>
            <a:lvl7pPr marL="3264540" indent="0" algn="ctr">
              <a:buNone/>
              <a:defRPr>
                <a:solidFill>
                  <a:schemeClr val="tx1">
                    <a:tint val="75000"/>
                  </a:schemeClr>
                </a:solidFill>
              </a:defRPr>
            </a:lvl7pPr>
            <a:lvl8pPr marL="3808624" indent="0" algn="ctr">
              <a:buNone/>
              <a:defRPr>
                <a:solidFill>
                  <a:schemeClr val="tx1">
                    <a:tint val="75000"/>
                  </a:schemeClr>
                </a:solidFill>
              </a:defRPr>
            </a:lvl8pPr>
            <a:lvl9pPr marL="4352712"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3051" y="4398968"/>
            <a:ext cx="7773751" cy="1358607"/>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3051" y="2899317"/>
            <a:ext cx="7773751" cy="1496368"/>
          </a:xfrm>
        </p:spPr>
        <p:txBody>
          <a:bodyPr anchor="b"/>
          <a:lstStyle>
            <a:lvl1pPr marL="0" indent="0">
              <a:buNone/>
              <a:defRPr sz="2400">
                <a:solidFill>
                  <a:schemeClr val="tx1">
                    <a:tint val="75000"/>
                  </a:schemeClr>
                </a:solidFill>
              </a:defRPr>
            </a:lvl1pPr>
            <a:lvl2pPr marL="544101" indent="0">
              <a:buNone/>
              <a:defRPr sz="2100">
                <a:solidFill>
                  <a:schemeClr val="tx1">
                    <a:tint val="75000"/>
                  </a:schemeClr>
                </a:solidFill>
              </a:defRPr>
            </a:lvl2pPr>
            <a:lvl3pPr marL="1088204" indent="0">
              <a:buNone/>
              <a:defRPr sz="1900">
                <a:solidFill>
                  <a:schemeClr val="tx1">
                    <a:tint val="75000"/>
                  </a:schemeClr>
                </a:solidFill>
              </a:defRPr>
            </a:lvl3pPr>
            <a:lvl4pPr marL="1632265" indent="0">
              <a:buNone/>
              <a:defRPr sz="1700">
                <a:solidFill>
                  <a:schemeClr val="tx1">
                    <a:tint val="75000"/>
                  </a:schemeClr>
                </a:solidFill>
              </a:defRPr>
            </a:lvl4pPr>
            <a:lvl5pPr marL="2176367" indent="0">
              <a:buNone/>
              <a:defRPr sz="1700">
                <a:solidFill>
                  <a:schemeClr val="tx1">
                    <a:tint val="75000"/>
                  </a:schemeClr>
                </a:solidFill>
              </a:defRPr>
            </a:lvl5pPr>
            <a:lvl6pPr marL="2720437" indent="0">
              <a:buNone/>
              <a:defRPr sz="1700">
                <a:solidFill>
                  <a:schemeClr val="tx1">
                    <a:tint val="75000"/>
                  </a:schemeClr>
                </a:solidFill>
              </a:defRPr>
            </a:lvl6pPr>
            <a:lvl7pPr marL="3264540" indent="0">
              <a:buNone/>
              <a:defRPr sz="1700">
                <a:solidFill>
                  <a:schemeClr val="tx1">
                    <a:tint val="75000"/>
                  </a:schemeClr>
                </a:solidFill>
              </a:defRPr>
            </a:lvl7pPr>
            <a:lvl8pPr marL="3808624" indent="0">
              <a:buNone/>
              <a:defRPr sz="1700">
                <a:solidFill>
                  <a:schemeClr val="tx1">
                    <a:tint val="75000"/>
                  </a:schemeClr>
                </a:solidFill>
              </a:defRPr>
            </a:lvl8pPr>
            <a:lvl9pPr marL="4352712"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82" y="1597004"/>
            <a:ext cx="4039301"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190" y="1597004"/>
            <a:ext cx="4039301"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880" y="1531259"/>
            <a:ext cx="4040890" cy="638133"/>
          </a:xfrm>
        </p:spPr>
        <p:txBody>
          <a:bodyPr anchor="b"/>
          <a:lstStyle>
            <a:lvl1pPr marL="0" indent="0">
              <a:buNone/>
              <a:defRPr sz="2900" b="1"/>
            </a:lvl1pPr>
            <a:lvl2pPr marL="544101" indent="0">
              <a:buNone/>
              <a:defRPr sz="2400" b="1"/>
            </a:lvl2pPr>
            <a:lvl3pPr marL="1088204" indent="0">
              <a:buNone/>
              <a:defRPr sz="2100" b="1"/>
            </a:lvl3pPr>
            <a:lvl4pPr marL="1632265" indent="0">
              <a:buNone/>
              <a:defRPr sz="1900" b="1"/>
            </a:lvl4pPr>
            <a:lvl5pPr marL="2176367" indent="0">
              <a:buNone/>
              <a:defRPr sz="1900" b="1"/>
            </a:lvl5pPr>
            <a:lvl6pPr marL="2720437" indent="0">
              <a:buNone/>
              <a:defRPr sz="1900" b="1"/>
            </a:lvl6pPr>
            <a:lvl7pPr marL="3264540" indent="0">
              <a:buNone/>
              <a:defRPr sz="1900" b="1"/>
            </a:lvl7pPr>
            <a:lvl8pPr marL="3808624" indent="0">
              <a:buNone/>
              <a:defRPr sz="1900" b="1"/>
            </a:lvl8pPr>
            <a:lvl9pPr marL="4352712"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880" y="2169343"/>
            <a:ext cx="4040890"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7119" y="1531259"/>
            <a:ext cx="4042478" cy="638133"/>
          </a:xfrm>
        </p:spPr>
        <p:txBody>
          <a:bodyPr anchor="b"/>
          <a:lstStyle>
            <a:lvl1pPr marL="0" indent="0">
              <a:buNone/>
              <a:defRPr sz="2900" b="1"/>
            </a:lvl1pPr>
            <a:lvl2pPr marL="544101" indent="0">
              <a:buNone/>
              <a:defRPr sz="2400" b="1"/>
            </a:lvl2pPr>
            <a:lvl3pPr marL="1088204" indent="0">
              <a:buNone/>
              <a:defRPr sz="2100" b="1"/>
            </a:lvl3pPr>
            <a:lvl4pPr marL="1632265" indent="0">
              <a:buNone/>
              <a:defRPr sz="1900" b="1"/>
            </a:lvl4pPr>
            <a:lvl5pPr marL="2176367" indent="0">
              <a:buNone/>
              <a:defRPr sz="1900" b="1"/>
            </a:lvl5pPr>
            <a:lvl6pPr marL="2720437" indent="0">
              <a:buNone/>
              <a:defRPr sz="1900" b="1"/>
            </a:lvl6pPr>
            <a:lvl7pPr marL="3264540" indent="0">
              <a:buNone/>
              <a:defRPr sz="1900" b="1"/>
            </a:lvl7pPr>
            <a:lvl8pPr marL="3808624" indent="0">
              <a:buNone/>
              <a:defRPr sz="1900" b="1"/>
            </a:lvl8pPr>
            <a:lvl9pPr marL="4352712"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7119" y="2169343"/>
            <a:ext cx="4042478"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9938" y="276068"/>
            <a:ext cx="3008835"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3576287" y="275641"/>
            <a:ext cx="5112639"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9938" y="1431446"/>
            <a:ext cx="3008835" cy="4679118"/>
          </a:xfrm>
        </p:spPr>
        <p:txBody>
          <a:bodyPr/>
          <a:lstStyle>
            <a:lvl1pPr marL="0" indent="0">
              <a:buNone/>
              <a:defRPr sz="1700"/>
            </a:lvl1pPr>
            <a:lvl2pPr marL="544101" indent="0">
              <a:buNone/>
              <a:defRPr sz="1500"/>
            </a:lvl2pPr>
            <a:lvl3pPr marL="1088204" indent="0">
              <a:buNone/>
              <a:defRPr sz="1200"/>
            </a:lvl3pPr>
            <a:lvl4pPr marL="1632265" indent="0">
              <a:buNone/>
              <a:defRPr sz="1100"/>
            </a:lvl4pPr>
            <a:lvl5pPr marL="2176367" indent="0">
              <a:buNone/>
              <a:defRPr sz="1100"/>
            </a:lvl5pPr>
            <a:lvl6pPr marL="2720437" indent="0">
              <a:buNone/>
              <a:defRPr sz="1100"/>
            </a:lvl6pPr>
            <a:lvl7pPr marL="3264540" indent="0">
              <a:buNone/>
              <a:defRPr sz="1100"/>
            </a:lvl7pPr>
            <a:lvl8pPr marL="3808624" indent="0">
              <a:buNone/>
              <a:defRPr sz="1100"/>
            </a:lvl8pPr>
            <a:lvl9pPr marL="4352712"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637" y="4791663"/>
            <a:ext cx="5487353" cy="565295"/>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637" y="615387"/>
            <a:ext cx="5487353" cy="4104323"/>
          </a:xfrm>
        </p:spPr>
        <p:txBody>
          <a:bodyPr/>
          <a:lstStyle>
            <a:lvl1pPr marL="0" indent="0">
              <a:buNone/>
              <a:defRPr sz="3800"/>
            </a:lvl1pPr>
            <a:lvl2pPr marL="544101" indent="0">
              <a:buNone/>
              <a:defRPr sz="3300"/>
            </a:lvl2pPr>
            <a:lvl3pPr marL="1088204" indent="0">
              <a:buNone/>
              <a:defRPr sz="2900"/>
            </a:lvl3pPr>
            <a:lvl4pPr marL="1632265" indent="0">
              <a:buNone/>
              <a:defRPr sz="2400"/>
            </a:lvl4pPr>
            <a:lvl5pPr marL="2176367" indent="0">
              <a:buNone/>
              <a:defRPr sz="2400"/>
            </a:lvl5pPr>
            <a:lvl6pPr marL="2720437" indent="0">
              <a:buNone/>
              <a:defRPr sz="2400"/>
            </a:lvl6pPr>
            <a:lvl7pPr marL="3264540" indent="0">
              <a:buNone/>
              <a:defRPr sz="2400"/>
            </a:lvl7pPr>
            <a:lvl8pPr marL="3808624" indent="0">
              <a:buNone/>
              <a:defRPr sz="2400"/>
            </a:lvl8pPr>
            <a:lvl9pPr marL="4352712" indent="0">
              <a:buNone/>
              <a:defRPr sz="2400"/>
            </a:lvl9pPr>
          </a:lstStyle>
          <a:p>
            <a:endParaRPr lang="fr-FR"/>
          </a:p>
        </p:txBody>
      </p:sp>
      <p:sp>
        <p:nvSpPr>
          <p:cNvPr id="4" name="Espace réservé du texte 3"/>
          <p:cNvSpPr>
            <a:spLocks noGrp="1"/>
          </p:cNvSpPr>
          <p:nvPr>
            <p:ph type="body" sz="half" idx="2"/>
          </p:nvPr>
        </p:nvSpPr>
        <p:spPr>
          <a:xfrm>
            <a:off x="1792637" y="5353681"/>
            <a:ext cx="5487353" cy="802812"/>
          </a:xfrm>
        </p:spPr>
        <p:txBody>
          <a:bodyPr/>
          <a:lstStyle>
            <a:lvl1pPr marL="0" indent="0">
              <a:buNone/>
              <a:defRPr sz="1700"/>
            </a:lvl1pPr>
            <a:lvl2pPr marL="544101" indent="0">
              <a:buNone/>
              <a:defRPr sz="1500"/>
            </a:lvl2pPr>
            <a:lvl3pPr marL="1088204" indent="0">
              <a:buNone/>
              <a:defRPr sz="1200"/>
            </a:lvl3pPr>
            <a:lvl4pPr marL="1632265" indent="0">
              <a:buNone/>
              <a:defRPr sz="1100"/>
            </a:lvl4pPr>
            <a:lvl5pPr marL="2176367" indent="0">
              <a:buNone/>
              <a:defRPr sz="1100"/>
            </a:lvl5pPr>
            <a:lvl6pPr marL="2720437" indent="0">
              <a:buNone/>
              <a:defRPr sz="1100"/>
            </a:lvl6pPr>
            <a:lvl7pPr marL="3264540" indent="0">
              <a:buNone/>
              <a:defRPr sz="1100"/>
            </a:lvl7pPr>
            <a:lvl8pPr marL="3808624" indent="0">
              <a:buNone/>
              <a:defRPr sz="1100"/>
            </a:lvl8pPr>
            <a:lvl9pPr marL="4352712"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901" y="277229"/>
            <a:ext cx="2057759"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8181" y="277229"/>
            <a:ext cx="6020844"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7568" y="2125027"/>
            <a:ext cx="7773751"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839" y="3876482"/>
            <a:ext cx="6401912" cy="1748136"/>
          </a:xfrm>
        </p:spPr>
        <p:txBody>
          <a:bodyPr/>
          <a:lstStyle>
            <a:lvl1pPr marL="0" indent="0" algn="ctr">
              <a:buNone/>
              <a:defRPr>
                <a:solidFill>
                  <a:schemeClr val="tx1">
                    <a:tint val="75000"/>
                  </a:schemeClr>
                </a:solidFill>
              </a:defRPr>
            </a:lvl1pPr>
            <a:lvl2pPr marL="540180" indent="0" algn="ctr">
              <a:buNone/>
              <a:defRPr>
                <a:solidFill>
                  <a:schemeClr val="tx1">
                    <a:tint val="75000"/>
                  </a:schemeClr>
                </a:solidFill>
              </a:defRPr>
            </a:lvl2pPr>
            <a:lvl3pPr marL="1080370" indent="0" algn="ctr">
              <a:buNone/>
              <a:defRPr>
                <a:solidFill>
                  <a:schemeClr val="tx1">
                    <a:tint val="75000"/>
                  </a:schemeClr>
                </a:solidFill>
              </a:defRPr>
            </a:lvl3pPr>
            <a:lvl4pPr marL="1620511" indent="0" algn="ctr">
              <a:buNone/>
              <a:defRPr>
                <a:solidFill>
                  <a:schemeClr val="tx1">
                    <a:tint val="75000"/>
                  </a:schemeClr>
                </a:solidFill>
              </a:defRPr>
            </a:lvl4pPr>
            <a:lvl5pPr marL="2160698" indent="0" algn="ctr">
              <a:buNone/>
              <a:defRPr>
                <a:solidFill>
                  <a:schemeClr val="tx1">
                    <a:tint val="75000"/>
                  </a:schemeClr>
                </a:solidFill>
              </a:defRPr>
            </a:lvl5pPr>
            <a:lvl6pPr marL="2700854" indent="0" algn="ctr">
              <a:buNone/>
              <a:defRPr>
                <a:solidFill>
                  <a:schemeClr val="tx1">
                    <a:tint val="75000"/>
                  </a:schemeClr>
                </a:solidFill>
              </a:defRPr>
            </a:lvl6pPr>
            <a:lvl7pPr marL="3241050" indent="0" algn="ctr">
              <a:buNone/>
              <a:defRPr>
                <a:solidFill>
                  <a:schemeClr val="tx1">
                    <a:tint val="75000"/>
                  </a:schemeClr>
                </a:solidFill>
              </a:defRPr>
            </a:lvl7pPr>
            <a:lvl8pPr marL="3781186" indent="0" algn="ctr">
              <a:buNone/>
              <a:defRPr>
                <a:solidFill>
                  <a:schemeClr val="tx1">
                    <a:tint val="75000"/>
                  </a:schemeClr>
                </a:solidFill>
              </a:defRPr>
            </a:lvl8pPr>
            <a:lvl9pPr marL="4321362"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4090" y="4395704"/>
            <a:ext cx="7773751" cy="1358608"/>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4090" y="2899342"/>
            <a:ext cx="7773751" cy="1496368"/>
          </a:xfrm>
        </p:spPr>
        <p:txBody>
          <a:bodyPr anchor="b"/>
          <a:lstStyle>
            <a:lvl1pPr marL="0" indent="0">
              <a:buNone/>
              <a:defRPr sz="2400">
                <a:solidFill>
                  <a:schemeClr val="tx1">
                    <a:tint val="75000"/>
                  </a:schemeClr>
                </a:solidFill>
              </a:defRPr>
            </a:lvl1pPr>
            <a:lvl2pPr marL="540180" indent="0">
              <a:buNone/>
              <a:defRPr sz="2100">
                <a:solidFill>
                  <a:schemeClr val="tx1">
                    <a:tint val="75000"/>
                  </a:schemeClr>
                </a:solidFill>
              </a:defRPr>
            </a:lvl2pPr>
            <a:lvl3pPr marL="1080370" indent="0">
              <a:buNone/>
              <a:defRPr sz="1900">
                <a:solidFill>
                  <a:schemeClr val="tx1">
                    <a:tint val="75000"/>
                  </a:schemeClr>
                </a:solidFill>
              </a:defRPr>
            </a:lvl3pPr>
            <a:lvl4pPr marL="1620511" indent="0">
              <a:buNone/>
              <a:defRPr sz="1700">
                <a:solidFill>
                  <a:schemeClr val="tx1">
                    <a:tint val="75000"/>
                  </a:schemeClr>
                </a:solidFill>
              </a:defRPr>
            </a:lvl4pPr>
            <a:lvl5pPr marL="2160698" indent="0">
              <a:buNone/>
              <a:defRPr sz="1700">
                <a:solidFill>
                  <a:schemeClr val="tx1">
                    <a:tint val="75000"/>
                  </a:schemeClr>
                </a:solidFill>
              </a:defRPr>
            </a:lvl5pPr>
            <a:lvl6pPr marL="2700854" indent="0">
              <a:buNone/>
              <a:defRPr sz="1700">
                <a:solidFill>
                  <a:schemeClr val="tx1">
                    <a:tint val="75000"/>
                  </a:schemeClr>
                </a:solidFill>
              </a:defRPr>
            </a:lvl6pPr>
            <a:lvl7pPr marL="3241050" indent="0">
              <a:buNone/>
              <a:defRPr sz="1700">
                <a:solidFill>
                  <a:schemeClr val="tx1">
                    <a:tint val="75000"/>
                  </a:schemeClr>
                </a:solidFill>
              </a:defRPr>
            </a:lvl7pPr>
            <a:lvl8pPr marL="3781186" indent="0">
              <a:buNone/>
              <a:defRPr sz="1700">
                <a:solidFill>
                  <a:schemeClr val="tx1">
                    <a:tint val="75000"/>
                  </a:schemeClr>
                </a:solidFill>
              </a:defRPr>
            </a:lvl8pPr>
            <a:lvl9pPr marL="4321362"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781" y="1596867"/>
            <a:ext cx="4039302"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9676" y="1596867"/>
            <a:ext cx="4039302"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880" y="1531303"/>
            <a:ext cx="4040890" cy="638133"/>
          </a:xfrm>
        </p:spPr>
        <p:txBody>
          <a:bodyPr anchor="b"/>
          <a:lstStyle>
            <a:lvl1pPr marL="0" indent="0">
              <a:buNone/>
              <a:defRPr sz="2900" b="1"/>
            </a:lvl1pPr>
            <a:lvl2pPr marL="540180" indent="0">
              <a:buNone/>
              <a:defRPr sz="2400" b="1"/>
            </a:lvl2pPr>
            <a:lvl3pPr marL="1080370" indent="0">
              <a:buNone/>
              <a:defRPr sz="2100" b="1"/>
            </a:lvl3pPr>
            <a:lvl4pPr marL="1620511" indent="0">
              <a:buNone/>
              <a:defRPr sz="1900" b="1"/>
            </a:lvl4pPr>
            <a:lvl5pPr marL="2160698" indent="0">
              <a:buNone/>
              <a:defRPr sz="1900" b="1"/>
            </a:lvl5pPr>
            <a:lvl6pPr marL="2700854" indent="0">
              <a:buNone/>
              <a:defRPr sz="1900" b="1"/>
            </a:lvl6pPr>
            <a:lvl7pPr marL="3241050" indent="0">
              <a:buNone/>
              <a:defRPr sz="1900" b="1"/>
            </a:lvl7pPr>
            <a:lvl8pPr marL="3781186" indent="0">
              <a:buNone/>
              <a:defRPr sz="1900" b="1"/>
            </a:lvl8pPr>
            <a:lvl9pPr marL="4321362"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880" y="2170053"/>
            <a:ext cx="4040890" cy="3941227"/>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7120" y="1531303"/>
            <a:ext cx="4042476" cy="638133"/>
          </a:xfrm>
        </p:spPr>
        <p:txBody>
          <a:bodyPr anchor="b"/>
          <a:lstStyle>
            <a:lvl1pPr marL="0" indent="0">
              <a:buNone/>
              <a:defRPr sz="2900" b="1"/>
            </a:lvl1pPr>
            <a:lvl2pPr marL="540180" indent="0">
              <a:buNone/>
              <a:defRPr sz="2400" b="1"/>
            </a:lvl2pPr>
            <a:lvl3pPr marL="1080370" indent="0">
              <a:buNone/>
              <a:defRPr sz="2100" b="1"/>
            </a:lvl3pPr>
            <a:lvl4pPr marL="1620511" indent="0">
              <a:buNone/>
              <a:defRPr sz="1900" b="1"/>
            </a:lvl4pPr>
            <a:lvl5pPr marL="2160698" indent="0">
              <a:buNone/>
              <a:defRPr sz="1900" b="1"/>
            </a:lvl5pPr>
            <a:lvl6pPr marL="2700854" indent="0">
              <a:buNone/>
              <a:defRPr sz="1900" b="1"/>
            </a:lvl6pPr>
            <a:lvl7pPr marL="3241050" indent="0">
              <a:buNone/>
              <a:defRPr sz="1900" b="1"/>
            </a:lvl7pPr>
            <a:lvl8pPr marL="3781186" indent="0">
              <a:buNone/>
              <a:defRPr sz="1900" b="1"/>
            </a:lvl8pPr>
            <a:lvl9pPr marL="4321362"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7120" y="2170053"/>
            <a:ext cx="4042476" cy="3941227"/>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60114" y="276068"/>
            <a:ext cx="3008835"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3576287" y="276317"/>
            <a:ext cx="5112639"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60114" y="1431467"/>
            <a:ext cx="3008835" cy="4679118"/>
          </a:xfrm>
        </p:spPr>
        <p:txBody>
          <a:bodyPr/>
          <a:lstStyle>
            <a:lvl1pPr marL="0" indent="0">
              <a:buNone/>
              <a:defRPr sz="1700"/>
            </a:lvl1pPr>
            <a:lvl2pPr marL="540180" indent="0">
              <a:buNone/>
              <a:defRPr sz="1300"/>
            </a:lvl2pPr>
            <a:lvl3pPr marL="1080370" indent="0">
              <a:buNone/>
              <a:defRPr sz="1200"/>
            </a:lvl3pPr>
            <a:lvl4pPr marL="1620511" indent="0">
              <a:buNone/>
              <a:defRPr sz="1100"/>
            </a:lvl4pPr>
            <a:lvl5pPr marL="2160698" indent="0">
              <a:buNone/>
              <a:defRPr sz="1100"/>
            </a:lvl5pPr>
            <a:lvl6pPr marL="2700854" indent="0">
              <a:buNone/>
              <a:defRPr sz="1100"/>
            </a:lvl6pPr>
            <a:lvl7pPr marL="3241050" indent="0">
              <a:buNone/>
              <a:defRPr sz="1100"/>
            </a:lvl7pPr>
            <a:lvl8pPr marL="3781186" indent="0">
              <a:buNone/>
              <a:defRPr sz="1100"/>
            </a:lvl8pPr>
            <a:lvl9pPr marL="4321362"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637" y="4792296"/>
            <a:ext cx="5487353" cy="565297"/>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637" y="615916"/>
            <a:ext cx="5487353" cy="4104323"/>
          </a:xfrm>
        </p:spPr>
        <p:txBody>
          <a:bodyPr/>
          <a:lstStyle>
            <a:lvl1pPr marL="0" indent="0">
              <a:buNone/>
              <a:defRPr sz="3800"/>
            </a:lvl1pPr>
            <a:lvl2pPr marL="540180" indent="0">
              <a:buNone/>
              <a:defRPr sz="3300"/>
            </a:lvl2pPr>
            <a:lvl3pPr marL="1080370" indent="0">
              <a:buNone/>
              <a:defRPr sz="2900"/>
            </a:lvl3pPr>
            <a:lvl4pPr marL="1620511" indent="0">
              <a:buNone/>
              <a:defRPr sz="2400"/>
            </a:lvl4pPr>
            <a:lvl5pPr marL="2160698" indent="0">
              <a:buNone/>
              <a:defRPr sz="2400"/>
            </a:lvl5pPr>
            <a:lvl6pPr marL="2700854" indent="0">
              <a:buNone/>
              <a:defRPr sz="2400"/>
            </a:lvl6pPr>
            <a:lvl7pPr marL="3241050" indent="0">
              <a:buNone/>
              <a:defRPr sz="2400"/>
            </a:lvl7pPr>
            <a:lvl8pPr marL="3781186" indent="0">
              <a:buNone/>
              <a:defRPr sz="2400"/>
            </a:lvl8pPr>
            <a:lvl9pPr marL="4321362" indent="0">
              <a:buNone/>
              <a:defRPr sz="2400"/>
            </a:lvl9pPr>
          </a:lstStyle>
          <a:p>
            <a:endParaRPr lang="fr-FR"/>
          </a:p>
        </p:txBody>
      </p:sp>
      <p:sp>
        <p:nvSpPr>
          <p:cNvPr id="4" name="Espace réservé du texte 3"/>
          <p:cNvSpPr>
            <a:spLocks noGrp="1"/>
          </p:cNvSpPr>
          <p:nvPr>
            <p:ph type="body" sz="half" idx="2"/>
          </p:nvPr>
        </p:nvSpPr>
        <p:spPr>
          <a:xfrm>
            <a:off x="1792637" y="5353684"/>
            <a:ext cx="5487353" cy="802812"/>
          </a:xfrm>
        </p:spPr>
        <p:txBody>
          <a:bodyPr/>
          <a:lstStyle>
            <a:lvl1pPr marL="0" indent="0">
              <a:buNone/>
              <a:defRPr sz="1700"/>
            </a:lvl1pPr>
            <a:lvl2pPr marL="540180" indent="0">
              <a:buNone/>
              <a:defRPr sz="1300"/>
            </a:lvl2pPr>
            <a:lvl3pPr marL="1080370" indent="0">
              <a:buNone/>
              <a:defRPr sz="1200"/>
            </a:lvl3pPr>
            <a:lvl4pPr marL="1620511" indent="0">
              <a:buNone/>
              <a:defRPr sz="1100"/>
            </a:lvl4pPr>
            <a:lvl5pPr marL="2160698" indent="0">
              <a:buNone/>
              <a:defRPr sz="1100"/>
            </a:lvl5pPr>
            <a:lvl6pPr marL="2700854" indent="0">
              <a:buNone/>
              <a:defRPr sz="1100"/>
            </a:lvl6pPr>
            <a:lvl7pPr marL="3241050" indent="0">
              <a:buNone/>
              <a:defRPr sz="1100"/>
            </a:lvl7pPr>
            <a:lvl8pPr marL="3781186" indent="0">
              <a:buNone/>
              <a:defRPr sz="1100"/>
            </a:lvl8pPr>
            <a:lvl9pPr marL="4321362"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30851" y="277907"/>
            <a:ext cx="2057759"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8181" y="277907"/>
            <a:ext cx="6020844"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27/09/2024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88" y="274392"/>
            <a:ext cx="8231029" cy="1140092"/>
          </a:xfrm>
          <a:prstGeom prst="rect">
            <a:avLst/>
          </a:prstGeom>
        </p:spPr>
        <p:txBody>
          <a:bodyPr vert="horz" lIns="108343" tIns="54169" rIns="108343" bIns="54169"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88" y="1597004"/>
            <a:ext cx="8231029" cy="4514439"/>
          </a:xfrm>
          <a:prstGeom prst="rect">
            <a:avLst/>
          </a:prstGeom>
        </p:spPr>
        <p:txBody>
          <a:bodyPr vert="horz" lIns="108343" tIns="54169" rIns="108343" bIns="54169"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8865" y="6343453"/>
            <a:ext cx="2133970" cy="364195"/>
          </a:xfrm>
          <a:prstGeom prst="rect">
            <a:avLst/>
          </a:prstGeom>
        </p:spPr>
        <p:txBody>
          <a:bodyPr vert="horz" lIns="108343" tIns="54169" rIns="108343" bIns="54169" rtlCol="0" anchor="ctr"/>
          <a:lstStyle>
            <a:lvl1pPr algn="l" defTabSz="1088204">
              <a:defRPr sz="1500">
                <a:solidFill>
                  <a:schemeClr val="tx1">
                    <a:tint val="75000"/>
                  </a:schemeClr>
                </a:solidFill>
              </a:defRPr>
            </a:lvl1pPr>
          </a:lstStyle>
          <a:p>
            <a:fld id="{FA0B38D7-1DE5-41DE-8B65-024289CA27F3}" type="datetimeFigureOut">
              <a:rPr lang="fr-FR" smtClean="0">
                <a:solidFill>
                  <a:prstClr val="black">
                    <a:tint val="75000"/>
                  </a:prstClr>
                </a:solidFill>
              </a:rPr>
              <a:pPr/>
              <a:t>27/09/2024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6400" y="6343453"/>
            <a:ext cx="2896103" cy="364195"/>
          </a:xfrm>
          <a:prstGeom prst="rect">
            <a:avLst/>
          </a:prstGeom>
        </p:spPr>
        <p:txBody>
          <a:bodyPr vert="horz" lIns="108343" tIns="54169" rIns="108343" bIns="54169" rtlCol="0" anchor="ctr"/>
          <a:lstStyle>
            <a:lvl1pPr algn="ctr" defTabSz="1088204">
              <a:defRPr sz="15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6910" y="6343453"/>
            <a:ext cx="2133970" cy="364195"/>
          </a:xfrm>
          <a:prstGeom prst="rect">
            <a:avLst/>
          </a:prstGeom>
        </p:spPr>
        <p:txBody>
          <a:bodyPr vert="horz" lIns="108343" tIns="54169" rIns="108343" bIns="54169" rtlCol="0" anchor="ctr"/>
          <a:lstStyle>
            <a:lvl1pPr algn="r" defTabSz="1088204">
              <a:defRPr sz="15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4000">
    <p:dissolve/>
  </p:transition>
  <p:txStyles>
    <p:titleStyle>
      <a:lvl1pPr algn="ctr" defTabSz="1088204" rtl="0" eaLnBrk="1" latinLnBrk="0" hangingPunct="1">
        <a:spcBef>
          <a:spcPct val="0"/>
        </a:spcBef>
        <a:buNone/>
        <a:defRPr sz="5300" kern="1200">
          <a:solidFill>
            <a:schemeClr val="tx1"/>
          </a:solidFill>
          <a:latin typeface="+mj-lt"/>
          <a:ea typeface="+mj-ea"/>
          <a:cs typeface="+mj-cs"/>
        </a:defRPr>
      </a:lvl1pPr>
    </p:titleStyle>
    <p:bodyStyle>
      <a:lvl1pPr marL="408075" indent="-408075" algn="l" defTabSz="1088204"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4140" indent="-340056" algn="l" defTabSz="1088204"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60227" indent="-272059" algn="l" defTabSz="1088204"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04315" indent="-272059" algn="l" defTabSz="1088204"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48403" indent="-272059" algn="l" defTabSz="1088204"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92474" indent="-272059" algn="l" defTabSz="1088204"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6573" indent="-272059" algn="l" defTabSz="1088204"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0674" indent="-272059" algn="l" defTabSz="1088204"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4778" indent="-272059" algn="l" defTabSz="1088204"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88204" rtl="0" eaLnBrk="1" latinLnBrk="0" hangingPunct="1">
        <a:defRPr sz="2100" kern="1200">
          <a:solidFill>
            <a:schemeClr val="tx1"/>
          </a:solidFill>
          <a:latin typeface="+mn-lt"/>
          <a:ea typeface="+mn-ea"/>
          <a:cs typeface="+mn-cs"/>
        </a:defRPr>
      </a:lvl1pPr>
      <a:lvl2pPr marL="544101" algn="l" defTabSz="1088204" rtl="0" eaLnBrk="1" latinLnBrk="0" hangingPunct="1">
        <a:defRPr sz="2100" kern="1200">
          <a:solidFill>
            <a:schemeClr val="tx1"/>
          </a:solidFill>
          <a:latin typeface="+mn-lt"/>
          <a:ea typeface="+mn-ea"/>
          <a:cs typeface="+mn-cs"/>
        </a:defRPr>
      </a:lvl2pPr>
      <a:lvl3pPr marL="1088204" algn="l" defTabSz="1088204" rtl="0" eaLnBrk="1" latinLnBrk="0" hangingPunct="1">
        <a:defRPr sz="2100" kern="1200">
          <a:solidFill>
            <a:schemeClr val="tx1"/>
          </a:solidFill>
          <a:latin typeface="+mn-lt"/>
          <a:ea typeface="+mn-ea"/>
          <a:cs typeface="+mn-cs"/>
        </a:defRPr>
      </a:lvl3pPr>
      <a:lvl4pPr marL="1632265" algn="l" defTabSz="1088204" rtl="0" eaLnBrk="1" latinLnBrk="0" hangingPunct="1">
        <a:defRPr sz="2100" kern="1200">
          <a:solidFill>
            <a:schemeClr val="tx1"/>
          </a:solidFill>
          <a:latin typeface="+mn-lt"/>
          <a:ea typeface="+mn-ea"/>
          <a:cs typeface="+mn-cs"/>
        </a:defRPr>
      </a:lvl4pPr>
      <a:lvl5pPr marL="2176367" algn="l" defTabSz="1088204" rtl="0" eaLnBrk="1" latinLnBrk="0" hangingPunct="1">
        <a:defRPr sz="2100" kern="1200">
          <a:solidFill>
            <a:schemeClr val="tx1"/>
          </a:solidFill>
          <a:latin typeface="+mn-lt"/>
          <a:ea typeface="+mn-ea"/>
          <a:cs typeface="+mn-cs"/>
        </a:defRPr>
      </a:lvl5pPr>
      <a:lvl6pPr marL="2720437" algn="l" defTabSz="1088204" rtl="0" eaLnBrk="1" latinLnBrk="0" hangingPunct="1">
        <a:defRPr sz="2100" kern="1200">
          <a:solidFill>
            <a:schemeClr val="tx1"/>
          </a:solidFill>
          <a:latin typeface="+mn-lt"/>
          <a:ea typeface="+mn-ea"/>
          <a:cs typeface="+mn-cs"/>
        </a:defRPr>
      </a:lvl6pPr>
      <a:lvl7pPr marL="3264540" algn="l" defTabSz="1088204" rtl="0" eaLnBrk="1" latinLnBrk="0" hangingPunct="1">
        <a:defRPr sz="2100" kern="1200">
          <a:solidFill>
            <a:schemeClr val="tx1"/>
          </a:solidFill>
          <a:latin typeface="+mn-lt"/>
          <a:ea typeface="+mn-ea"/>
          <a:cs typeface="+mn-cs"/>
        </a:defRPr>
      </a:lvl7pPr>
      <a:lvl8pPr marL="3808624" algn="l" defTabSz="1088204" rtl="0" eaLnBrk="1" latinLnBrk="0" hangingPunct="1">
        <a:defRPr sz="2100" kern="1200">
          <a:solidFill>
            <a:schemeClr val="tx1"/>
          </a:solidFill>
          <a:latin typeface="+mn-lt"/>
          <a:ea typeface="+mn-ea"/>
          <a:cs typeface="+mn-cs"/>
        </a:defRPr>
      </a:lvl8pPr>
      <a:lvl9pPr marL="4352712" algn="l" defTabSz="1088204"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447" y="273963"/>
            <a:ext cx="8231031" cy="1140090"/>
          </a:xfrm>
          <a:prstGeom prst="rect">
            <a:avLst/>
          </a:prstGeom>
        </p:spPr>
        <p:txBody>
          <a:bodyPr vert="horz" lIns="107353" tIns="53679" rIns="107353" bIns="53679"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447" y="1596867"/>
            <a:ext cx="8231031" cy="4514439"/>
          </a:xfrm>
          <a:prstGeom prst="rect">
            <a:avLst/>
          </a:prstGeom>
        </p:spPr>
        <p:txBody>
          <a:bodyPr vert="horz" lIns="107353" tIns="53679" rIns="107353" bIns="53679"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8874" y="6344140"/>
            <a:ext cx="2133970" cy="364195"/>
          </a:xfrm>
          <a:prstGeom prst="rect">
            <a:avLst/>
          </a:prstGeom>
        </p:spPr>
        <p:txBody>
          <a:bodyPr vert="horz" lIns="107353" tIns="53679" rIns="107353" bIns="53679" rtlCol="0" anchor="ctr"/>
          <a:lstStyle>
            <a:lvl1pPr algn="l" defTabSz="1080370">
              <a:defRPr sz="1300">
                <a:solidFill>
                  <a:schemeClr val="tx1">
                    <a:tint val="75000"/>
                  </a:schemeClr>
                </a:solidFill>
              </a:defRPr>
            </a:lvl1pPr>
          </a:lstStyle>
          <a:p>
            <a:fld id="{0B1522B7-8342-4AA7-9877-C4ACC596860F}" type="datetimeFigureOut">
              <a:rPr lang="fr-FR" smtClean="0">
                <a:solidFill>
                  <a:prstClr val="black">
                    <a:tint val="75000"/>
                  </a:prstClr>
                </a:solidFill>
              </a:rPr>
              <a:pPr/>
              <a:t>27/09/2024</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3126562" y="6344140"/>
            <a:ext cx="2896103" cy="364195"/>
          </a:xfrm>
          <a:prstGeom prst="rect">
            <a:avLst/>
          </a:prstGeom>
        </p:spPr>
        <p:txBody>
          <a:bodyPr vert="horz" lIns="107353" tIns="53679" rIns="107353" bIns="53679" rtlCol="0" anchor="ctr"/>
          <a:lstStyle>
            <a:lvl1pPr algn="ctr" defTabSz="1080370">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556967" y="6344140"/>
            <a:ext cx="2133970" cy="364195"/>
          </a:xfrm>
          <a:prstGeom prst="rect">
            <a:avLst/>
          </a:prstGeom>
        </p:spPr>
        <p:txBody>
          <a:bodyPr vert="horz" lIns="107353" tIns="53679" rIns="107353" bIns="53679" rtlCol="0" anchor="ctr"/>
          <a:lstStyle>
            <a:lvl1pPr algn="r" defTabSz="1080370">
              <a:defRPr sz="13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4000">
    <p:dissolve/>
  </p:transition>
  <p:txStyles>
    <p:titleStyle>
      <a:lvl1pPr algn="ctr" defTabSz="1080370" rtl="0" eaLnBrk="1" latinLnBrk="0" hangingPunct="1">
        <a:spcBef>
          <a:spcPct val="0"/>
        </a:spcBef>
        <a:buNone/>
        <a:defRPr sz="5200" kern="1200">
          <a:solidFill>
            <a:schemeClr val="tx1"/>
          </a:solidFill>
          <a:latin typeface="+mj-lt"/>
          <a:ea typeface="+mj-ea"/>
          <a:cs typeface="+mj-cs"/>
        </a:defRPr>
      </a:lvl1pPr>
    </p:titleStyle>
    <p:bodyStyle>
      <a:lvl1pPr marL="405139" indent="-405139" algn="l" defTabSz="1080370"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77762" indent="-337609" algn="l" defTabSz="1080370"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50431" indent="-270102" algn="l" defTabSz="1080370"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890599"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30767"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70903"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11117"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51282"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591472" indent="-270102" algn="l" defTabSz="1080370"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80370" rtl="0" eaLnBrk="1" latinLnBrk="0" hangingPunct="1">
        <a:defRPr sz="2100" kern="1200">
          <a:solidFill>
            <a:schemeClr val="tx1"/>
          </a:solidFill>
          <a:latin typeface="+mn-lt"/>
          <a:ea typeface="+mn-ea"/>
          <a:cs typeface="+mn-cs"/>
        </a:defRPr>
      </a:lvl1pPr>
      <a:lvl2pPr marL="540180" algn="l" defTabSz="1080370" rtl="0" eaLnBrk="1" latinLnBrk="0" hangingPunct="1">
        <a:defRPr sz="2100" kern="1200">
          <a:solidFill>
            <a:schemeClr val="tx1"/>
          </a:solidFill>
          <a:latin typeface="+mn-lt"/>
          <a:ea typeface="+mn-ea"/>
          <a:cs typeface="+mn-cs"/>
        </a:defRPr>
      </a:lvl2pPr>
      <a:lvl3pPr marL="1080370" algn="l" defTabSz="1080370" rtl="0" eaLnBrk="1" latinLnBrk="0" hangingPunct="1">
        <a:defRPr sz="2100" kern="1200">
          <a:solidFill>
            <a:schemeClr val="tx1"/>
          </a:solidFill>
          <a:latin typeface="+mn-lt"/>
          <a:ea typeface="+mn-ea"/>
          <a:cs typeface="+mn-cs"/>
        </a:defRPr>
      </a:lvl3pPr>
      <a:lvl4pPr marL="1620511" algn="l" defTabSz="1080370" rtl="0" eaLnBrk="1" latinLnBrk="0" hangingPunct="1">
        <a:defRPr sz="2100" kern="1200">
          <a:solidFill>
            <a:schemeClr val="tx1"/>
          </a:solidFill>
          <a:latin typeface="+mn-lt"/>
          <a:ea typeface="+mn-ea"/>
          <a:cs typeface="+mn-cs"/>
        </a:defRPr>
      </a:lvl4pPr>
      <a:lvl5pPr marL="2160698" algn="l" defTabSz="1080370" rtl="0" eaLnBrk="1" latinLnBrk="0" hangingPunct="1">
        <a:defRPr sz="2100" kern="1200">
          <a:solidFill>
            <a:schemeClr val="tx1"/>
          </a:solidFill>
          <a:latin typeface="+mn-lt"/>
          <a:ea typeface="+mn-ea"/>
          <a:cs typeface="+mn-cs"/>
        </a:defRPr>
      </a:lvl5pPr>
      <a:lvl6pPr marL="2700854" algn="l" defTabSz="1080370" rtl="0" eaLnBrk="1" latinLnBrk="0" hangingPunct="1">
        <a:defRPr sz="2100" kern="1200">
          <a:solidFill>
            <a:schemeClr val="tx1"/>
          </a:solidFill>
          <a:latin typeface="+mn-lt"/>
          <a:ea typeface="+mn-ea"/>
          <a:cs typeface="+mn-cs"/>
        </a:defRPr>
      </a:lvl6pPr>
      <a:lvl7pPr marL="3241050" algn="l" defTabSz="1080370" rtl="0" eaLnBrk="1" latinLnBrk="0" hangingPunct="1">
        <a:defRPr sz="2100" kern="1200">
          <a:solidFill>
            <a:schemeClr val="tx1"/>
          </a:solidFill>
          <a:latin typeface="+mn-lt"/>
          <a:ea typeface="+mn-ea"/>
          <a:cs typeface="+mn-cs"/>
        </a:defRPr>
      </a:lvl7pPr>
      <a:lvl8pPr marL="3781186" algn="l" defTabSz="1080370" rtl="0" eaLnBrk="1" latinLnBrk="0" hangingPunct="1">
        <a:defRPr sz="2100" kern="1200">
          <a:solidFill>
            <a:schemeClr val="tx1"/>
          </a:solidFill>
          <a:latin typeface="+mn-lt"/>
          <a:ea typeface="+mn-ea"/>
          <a:cs typeface="+mn-cs"/>
        </a:defRPr>
      </a:lvl8pPr>
      <a:lvl9pPr marL="4321362" algn="l" defTabSz="1080370"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3.gif"/><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jpeg"/><Relationship Id="rId1" Type="http://schemas.openxmlformats.org/officeDocument/2006/relationships/slideLayout" Target="../slideLayouts/slideLayout18.xml"/><Relationship Id="rId6" Type="http://schemas.openxmlformats.org/officeDocument/2006/relationships/image" Target="../media/image62.gif"/><Relationship Id="rId5" Type="http://schemas.openxmlformats.org/officeDocument/2006/relationships/image" Target="../media/image61.png"/><Relationship Id="rId4" Type="http://schemas.openxmlformats.org/officeDocument/2006/relationships/image" Target="../media/image60.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t="-4000" b="-4000"/>
          </a:stretch>
        </a:blipFill>
        <a:effectLst/>
      </p:bgPr>
    </p:bg>
    <p:spTree>
      <p:nvGrpSpPr>
        <p:cNvPr id="1" name=""/>
        <p:cNvGrpSpPr/>
        <p:nvPr/>
      </p:nvGrpSpPr>
      <p:grpSpPr>
        <a:xfrm>
          <a:off x="0" y="0"/>
          <a:ext cx="0" cy="0"/>
          <a:chOff x="0" y="0"/>
          <a:chExt cx="0" cy="0"/>
        </a:xfrm>
      </p:grpSpPr>
      <p:sp>
        <p:nvSpPr>
          <p:cNvPr id="3" name="ZoneTexte 2"/>
          <p:cNvSpPr txBox="1">
            <a:spLocks/>
          </p:cNvSpPr>
          <p:nvPr/>
        </p:nvSpPr>
        <p:spPr>
          <a:xfrm rot="21600000">
            <a:off x="3" y="4895999"/>
            <a:ext cx="9145587" cy="1800000"/>
          </a:xfrm>
          <a:prstGeom prst="rect">
            <a:avLst/>
          </a:prstGeom>
          <a:noFill/>
        </p:spPr>
        <p:txBody>
          <a:bodyPr wrap="none" lIns="90843" tIns="45413" rIns="90843" bIns="45413" rtlCol="0">
            <a:prstTxWarp prst="textPlain">
              <a:avLst/>
            </a:prstTxWarp>
            <a:spAutoFit/>
          </a:bodyPr>
          <a:lstStyle/>
          <a:p>
            <a:pPr defTabSz="1088204"/>
            <a:r>
              <a:rPr lang="fr-FR" sz="5900" dirty="0">
                <a:ln w="63500">
                  <a:solidFill>
                    <a:prstClr val="black"/>
                  </a:solidFill>
                </a:ln>
                <a:solidFill>
                  <a:srgbClr val="FFFF00"/>
                </a:solidFill>
                <a:latin typeface="Broadway" pitchFamily="82" charset="0"/>
              </a:rPr>
              <a:t> Découverte</a:t>
            </a:r>
          </a:p>
          <a:p>
            <a:pPr defTabSz="1088204"/>
            <a:r>
              <a:rPr lang="fr-FR" sz="5900" dirty="0">
                <a:ln w="63500">
                  <a:solidFill>
                    <a:prstClr val="black"/>
                  </a:solidFill>
                </a:ln>
                <a:solidFill>
                  <a:srgbClr val="FFFF00"/>
                </a:solidFill>
                <a:latin typeface="Broadway" pitchFamily="82" charset="0"/>
              </a:rPr>
              <a:t> de l'alsace par des touristes </a:t>
            </a:r>
            <a:endParaRPr lang="fr-FR" sz="5900" dirty="0">
              <a:ln w="63500">
                <a:solidFill>
                  <a:prstClr val="black"/>
                </a:solidFill>
              </a:ln>
              <a:blipFill>
                <a:blip r:embed="rId5"/>
                <a:stretch>
                  <a:fillRect/>
                </a:stretch>
              </a:blipFill>
              <a:latin typeface="Broadway" pitchFamily="82" charset="0"/>
            </a:endParaRPr>
          </a:p>
        </p:txBody>
      </p:sp>
      <p:sp>
        <p:nvSpPr>
          <p:cNvPr id="2" name="ZoneTexte 1"/>
          <p:cNvSpPr txBox="1">
            <a:spLocks noChangeAspect="1"/>
          </p:cNvSpPr>
          <p:nvPr/>
        </p:nvSpPr>
        <p:spPr>
          <a:xfrm>
            <a:off x="2756735" y="76075"/>
            <a:ext cx="5303087" cy="5053571"/>
          </a:xfrm>
          <a:prstGeom prst="rect">
            <a:avLst/>
          </a:prstGeom>
          <a:noFill/>
        </p:spPr>
        <p:txBody>
          <a:bodyPr wrap="none" lIns="90843" tIns="45413" rIns="90843" bIns="45413" rtlCol="0">
            <a:prstTxWarp prst="textArchUpPour">
              <a:avLst/>
            </a:prstTxWarp>
            <a:spAutoFit/>
          </a:bodyPr>
          <a:lstStyle/>
          <a:p>
            <a:pPr defTabSz="1088204"/>
            <a:r>
              <a:rPr lang="fr-FR" sz="88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88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pic>
        <p:nvPicPr>
          <p:cNvPr id="6" name="Image 5" descr="0a000004-.gif"/>
          <p:cNvPicPr>
            <a:picLocks noChangeAspect="1"/>
          </p:cNvPicPr>
          <p:nvPr/>
        </p:nvPicPr>
        <p:blipFill>
          <a:blip r:embed="rId6" cstate="print"/>
          <a:stretch>
            <a:fillRect/>
          </a:stretch>
        </p:blipFill>
        <p:spPr>
          <a:xfrm rot="21600000">
            <a:off x="7524924" y="539952"/>
            <a:ext cx="1764539" cy="1757927"/>
          </a:xfrm>
          <a:prstGeom prst="rect">
            <a:avLst/>
          </a:prstGeom>
        </p:spPr>
      </p:pic>
      <p:sp>
        <p:nvSpPr>
          <p:cNvPr id="5" name="ZoneTexte 4"/>
          <p:cNvSpPr txBox="1"/>
          <p:nvPr/>
        </p:nvSpPr>
        <p:spPr>
          <a:xfrm>
            <a:off x="7330836" y="3960000"/>
            <a:ext cx="1815754" cy="1476708"/>
          </a:xfrm>
          <a:prstGeom prst="rect">
            <a:avLst/>
          </a:prstGeom>
          <a:noFill/>
        </p:spPr>
        <p:txBody>
          <a:bodyPr wrap="square" lIns="90843" tIns="45413" rIns="90843" bIns="45413" rtlCol="0">
            <a:spAutoFit/>
          </a:bodyPr>
          <a:lstStyle/>
          <a:p>
            <a:pPr algn="ctr" defTabSz="1088204"/>
            <a:r>
              <a:rPr lang="fr-FR" b="1" dirty="0">
                <a:ln w="1905">
                  <a:noFill/>
                </a:ln>
                <a:solidFill>
                  <a:prstClr val="black"/>
                </a:solidFill>
                <a:latin typeface="Courgette" pitchFamily="2" charset="0"/>
              </a:rPr>
              <a:t>Photos  prises </a:t>
            </a:r>
          </a:p>
          <a:p>
            <a:pPr algn="ctr" defTabSz="1088204"/>
            <a:r>
              <a:rPr lang="fr-FR" b="1" dirty="0">
                <a:ln w="1905">
                  <a:noFill/>
                </a:ln>
                <a:solidFill>
                  <a:prstClr val="black"/>
                </a:solidFill>
                <a:latin typeface="Courgette" pitchFamily="2" charset="0"/>
              </a:rPr>
              <a:t>par différents touristes </a:t>
            </a:r>
          </a:p>
          <a:p>
            <a:pPr algn="ctr" defTabSz="1088204"/>
            <a:r>
              <a:rPr lang="fr-FR" b="1" dirty="0">
                <a:ln w="1905">
                  <a:noFill/>
                </a:ln>
                <a:solidFill>
                  <a:prstClr val="black"/>
                </a:solidFill>
                <a:latin typeface="Courgette" pitchFamily="2" charset="0"/>
              </a:rPr>
              <a:t> pour  le  plaisir  du  partage</a:t>
            </a:r>
            <a:r>
              <a:rPr lang="fr-FR" sz="1300" b="1" dirty="0">
                <a:ln w="1905">
                  <a:noFill/>
                </a:ln>
                <a:solidFill>
                  <a:prstClr val="black"/>
                </a:solidFill>
                <a:latin typeface="Courgette" pitchFamily="2" charset="0"/>
              </a:rPr>
              <a:t>  </a:t>
            </a:r>
            <a:endParaRPr lang="fr-FR" sz="1300" b="1" dirty="0">
              <a:ln w="1905">
                <a:noFill/>
              </a:ln>
              <a:solidFill>
                <a:prstClr val="black"/>
              </a:solidFill>
              <a:latin typeface="Courgette" pitchFamily="2" charset="0"/>
            </a:endParaRPr>
          </a:p>
        </p:txBody>
      </p:sp>
      <p:sp>
        <p:nvSpPr>
          <p:cNvPr id="4" name="Rectangle 3"/>
          <p:cNvSpPr/>
          <p:nvPr/>
        </p:nvSpPr>
        <p:spPr>
          <a:xfrm>
            <a:off x="6" y="72001"/>
            <a:ext cx="2905747" cy="2523075"/>
          </a:xfrm>
          <a:prstGeom prst="rect">
            <a:avLst/>
          </a:prstGeom>
        </p:spPr>
        <p:txBody>
          <a:bodyPr wrap="square" lIns="121266" tIns="60617" rIns="121266" bIns="60617">
            <a:spAutoFit/>
          </a:bodyPr>
          <a:lstStyle/>
          <a:p>
            <a:pPr algn="ctr" defTabSz="1088204"/>
            <a:r>
              <a:rPr lang="fr-FR" sz="3300" b="1" dirty="0">
                <a:solidFill>
                  <a:prstClr val="white"/>
                </a:solidFill>
                <a:latin typeface="Chiller" pitchFamily="82" charset="0"/>
              </a:rPr>
              <a:t>Ce ne sont pas les rues, c'est là où les rues vous mènent qui sont importantes. </a:t>
            </a:r>
          </a:p>
          <a:p>
            <a:pPr algn="ctr" defTabSz="1088204"/>
            <a:r>
              <a:rPr lang="fr-FR" sz="2000" b="1" dirty="0">
                <a:solidFill>
                  <a:prstClr val="white"/>
                </a:solidFill>
                <a:latin typeface="Chiller" pitchFamily="82" charset="0"/>
              </a:rPr>
              <a:t>Bruce Davidson</a:t>
            </a:r>
            <a:endParaRPr lang="fr-FR" sz="2000" b="1" dirty="0">
              <a:solidFill>
                <a:prstClr val="white"/>
              </a:solidFill>
              <a:latin typeface="Chiller" pitchFamily="82" charset="0"/>
            </a:endParaRPr>
          </a:p>
        </p:txBody>
      </p:sp>
      <p:sp>
        <p:nvSpPr>
          <p:cNvPr id="8" name="Rectangle 7"/>
          <p:cNvSpPr/>
          <p:nvPr/>
        </p:nvSpPr>
        <p:spPr>
          <a:xfrm>
            <a:off x="5328000" y="3888000"/>
            <a:ext cx="672377" cy="999654"/>
          </a:xfrm>
          <a:prstGeom prst="rect">
            <a:avLst/>
          </a:prstGeom>
        </p:spPr>
        <p:txBody>
          <a:bodyPr wrap="none" lIns="90843" tIns="45413" rIns="90843" bIns="45413">
            <a:spAutoFit/>
          </a:bodyPr>
          <a:lstStyle/>
          <a:p>
            <a:pPr defTabSz="1086551"/>
            <a:r>
              <a:rPr lang="fr-FR" sz="5900" dirty="0" smtClean="0">
                <a:ln w="25400">
                  <a:solidFill>
                    <a:prstClr val="black"/>
                  </a:solidFill>
                </a:ln>
                <a:solidFill>
                  <a:srgbClr val="C00000"/>
                </a:solidFill>
                <a:latin typeface="Broadway" pitchFamily="82" charset="0"/>
              </a:rPr>
              <a:t>3</a:t>
            </a:r>
            <a:endParaRPr lang="fr-FR" sz="2100" dirty="0">
              <a:ln w="25400">
                <a:solidFill>
                  <a:prstClr val="black"/>
                </a:solidFill>
              </a:ln>
              <a:solidFill>
                <a:srgbClr val="C00000"/>
              </a:solidFill>
            </a:endParaRPr>
          </a:p>
        </p:txBody>
      </p:sp>
      <p:sp>
        <p:nvSpPr>
          <p:cNvPr id="10" name="Rectangle 9"/>
          <p:cNvSpPr/>
          <p:nvPr/>
        </p:nvSpPr>
        <p:spPr>
          <a:xfrm>
            <a:off x="64171" y="2736000"/>
            <a:ext cx="4652640" cy="2123658"/>
          </a:xfrm>
          <a:prstGeom prst="rect">
            <a:avLst/>
          </a:prstGeom>
        </p:spPr>
        <p:txBody>
          <a:bodyPr wrap="square">
            <a:spAutoFit/>
          </a:bodyPr>
          <a:lstStyle/>
          <a:p>
            <a:pPr algn="ctr" defTabSz="1082726"/>
            <a:r>
              <a:rPr lang="fr-FR" sz="4400" dirty="0" smtClean="0">
                <a:ln w="38100">
                  <a:solidFill>
                    <a:prstClr val="black"/>
                  </a:solidFill>
                </a:ln>
                <a:solidFill>
                  <a:srgbClr val="FF0000"/>
                </a:solidFill>
                <a:latin typeface="Broadway" pitchFamily="82" charset="0"/>
              </a:rPr>
              <a:t>Musée de la </a:t>
            </a:r>
          </a:p>
          <a:p>
            <a:pPr algn="ctr" defTabSz="1082726"/>
            <a:r>
              <a:rPr lang="fr-FR" sz="4400" dirty="0" smtClean="0">
                <a:ln w="38100">
                  <a:solidFill>
                    <a:prstClr val="black"/>
                  </a:solidFill>
                </a:ln>
                <a:solidFill>
                  <a:srgbClr val="FF0000"/>
                </a:solidFill>
                <a:latin typeface="Broadway" pitchFamily="82" charset="0"/>
              </a:rPr>
              <a:t>cour de Marie </a:t>
            </a:r>
          </a:p>
          <a:p>
            <a:pPr algn="ctr" defTabSz="1082726"/>
            <a:r>
              <a:rPr lang="fr-FR" sz="4400" dirty="0" smtClean="0">
                <a:ln w="38100">
                  <a:solidFill>
                    <a:prstClr val="black"/>
                  </a:solidFill>
                </a:ln>
                <a:solidFill>
                  <a:srgbClr val="FF0000"/>
                </a:solidFill>
                <a:latin typeface="Broadway" pitchFamily="82" charset="0"/>
              </a:rPr>
              <a:t>à  </a:t>
            </a:r>
            <a:r>
              <a:rPr lang="fr-FR" sz="4400" dirty="0" err="1" smtClean="0">
                <a:ln w="38100">
                  <a:solidFill>
                    <a:prstClr val="black"/>
                  </a:solidFill>
                </a:ln>
                <a:solidFill>
                  <a:srgbClr val="FF0000"/>
                </a:solidFill>
                <a:latin typeface="Broadway" pitchFamily="82" charset="0"/>
              </a:rPr>
              <a:t>Hatten</a:t>
            </a:r>
            <a:endParaRPr lang="fr-FR" dirty="0">
              <a:solidFill>
                <a:srgbClr val="FF0000"/>
              </a:solidFill>
            </a:endParaRPr>
          </a:p>
        </p:txBody>
      </p:sp>
      <p:pic>
        <p:nvPicPr>
          <p:cNvPr id="9" name="Roland ENGEL - 08 Chantons l'humain.wav">
            <a:hlinkClick r:id="" action="ppaction://media"/>
          </p:cNvPr>
          <p:cNvPicPr>
            <a:picLocks noRot="1" noChangeAspect="1"/>
          </p:cNvPicPr>
          <p:nvPr>
            <a:wavAudioFile r:embed="rId1" name="Roland ENGEL - 08 Chantons l'humain.wav"/>
          </p:nvPr>
        </p:nvPicPr>
        <p:blipFill>
          <a:blip r:embed="rId7" cstate="print"/>
          <a:stretch>
            <a:fillRect/>
          </a:stretch>
        </p:blipFill>
        <p:spPr>
          <a:xfrm>
            <a:off x="4788818" y="2268141"/>
            <a:ext cx="304800" cy="304800"/>
          </a:xfrm>
          <a:prstGeom prst="rect">
            <a:avLst/>
          </a:prstGeom>
        </p:spPr>
      </p:pic>
    </p:spTree>
  </p:cSld>
  <p:clrMapOvr>
    <a:masterClrMapping/>
  </p:clrMapOvr>
  <p:transition spd="med" advTm="3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1" presetClass="entr" presetSubtype="0" fill="hold" nodeType="afterEffect">
                                  <p:stCondLst>
                                    <p:cond delay="2000"/>
                                  </p:stCondLst>
                                  <p:iterate type="lt">
                                    <p:tmPct val="10000"/>
                                  </p:iterate>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10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0" dur="10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3">
                                            <p:txEl>
                                              <p:pRg st="0" end="0"/>
                                            </p:txEl>
                                          </p:spTgt>
                                        </p:tgtEl>
                                      </p:cBhvr>
                                    </p:animEffect>
                                  </p:childTnLst>
                                </p:cTn>
                              </p:par>
                            </p:childTnLst>
                          </p:cTn>
                        </p:par>
                        <p:par>
                          <p:cTn id="23" fill="hold">
                            <p:stCondLst>
                              <p:cond delay="7700"/>
                            </p:stCondLst>
                            <p:childTnLst>
                              <p:par>
                                <p:cTn id="24" presetID="41" presetClass="entr" presetSubtype="0" fill="hold" nodeType="afterEffect">
                                  <p:stCondLst>
                                    <p:cond delay="1000"/>
                                  </p:stCondLst>
                                  <p:iterate type="lt">
                                    <p:tmPct val="10000"/>
                                  </p:iterate>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p:cTn id="26" dur="10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10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28" dur="10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10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1000" tmFilter="0,0; .5, 1; 1, 1"/>
                                        <p:tgtEl>
                                          <p:spTgt spid="3">
                                            <p:txEl>
                                              <p:pRg st="1" end="1"/>
                                            </p:txEl>
                                          </p:spTgt>
                                        </p:tgtEl>
                                      </p:cBhvr>
                                    </p:animEffect>
                                  </p:childTnLst>
                                </p:cTn>
                              </p:par>
                            </p:childTnLst>
                          </p:cTn>
                        </p:par>
                        <p:par>
                          <p:cTn id="31" fill="hold">
                            <p:stCondLst>
                              <p:cond delay="12100"/>
                            </p:stCondLst>
                            <p:childTnLst>
                              <p:par>
                                <p:cTn id="32" presetID="24" presetClass="entr" presetSubtype="0" fill="hold" nodeType="afterEffect">
                                  <p:stCondLst>
                                    <p:cond delay="2000"/>
                                  </p:stCondLst>
                                  <p:childTnLst>
                                    <p:set>
                                      <p:cBhvr>
                                        <p:cTn id="33" dur="1" fill="hold">
                                          <p:stCondLst>
                                            <p:cond delay="0"/>
                                          </p:stCondLst>
                                        </p:cTn>
                                        <p:tgtEl>
                                          <p:spTgt spid="8">
                                            <p:txEl>
                                              <p:pRg st="0" end="0"/>
                                            </p:txEl>
                                          </p:spTgt>
                                        </p:tgtEl>
                                        <p:attrNameLst>
                                          <p:attrName>style.visibility</p:attrName>
                                        </p:attrNameLst>
                                      </p:cBhvr>
                                      <p:to>
                                        <p:strVal val="visible"/>
                                      </p:to>
                                    </p:set>
                                    <p:anim to="" calcmode="lin" valueType="num">
                                      <p:cBhvr>
                                        <p:cTn id="34" dur="1" fill="hold"/>
                                        <p:tgtEl>
                                          <p:spTgt spid="8">
                                            <p:txEl>
                                              <p:pRg st="0" end="0"/>
                                            </p:txEl>
                                          </p:spTgt>
                                        </p:tgtEl>
                                        <p:attrNameLst>
                                          <p:attrName/>
                                        </p:attrNameLst>
                                      </p:cBhvr>
                                    </p:anim>
                                  </p:childTnLst>
                                </p:cTn>
                              </p:par>
                            </p:childTnLst>
                          </p:cTn>
                        </p:par>
                        <p:par>
                          <p:cTn id="35" fill="hold">
                            <p:stCondLst>
                              <p:cond delay="14100"/>
                            </p:stCondLst>
                            <p:childTnLst>
                              <p:par>
                                <p:cTn id="36" presetID="56" presetClass="entr" presetSubtype="0" fill="hold" nodeType="afterEffect">
                                  <p:stCondLst>
                                    <p:cond delay="2000"/>
                                  </p:stCondLst>
                                  <p:iterate type="lt">
                                    <p:tmPct val="10000"/>
                                  </p:iterate>
                                  <p:childTnLst>
                                    <p:set>
                                      <p:cBhvr>
                                        <p:cTn id="37" dur="1" fill="hold">
                                          <p:stCondLst>
                                            <p:cond delay="0"/>
                                          </p:stCondLst>
                                        </p:cTn>
                                        <p:tgtEl>
                                          <p:spTgt spid="10">
                                            <p:txEl>
                                              <p:pRg st="0" end="0"/>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0" end="0"/>
                                            </p:txEl>
                                          </p:spTgt>
                                        </p:tgtEl>
                                        <p:attrNameLst>
                                          <p:attrName>ppt_w</p:attrName>
                                        </p:attrNameLst>
                                      </p:cBhvr>
                                    </p:anim>
                                    <p:anim by="(#ppt_w*0.50)" calcmode="lin" valueType="num">
                                      <p:cBhvr>
                                        <p:cTn id="39" dur="500" decel="50000" autoRev="1" fill="hold">
                                          <p:stCondLst>
                                            <p:cond delay="0"/>
                                          </p:stCondLst>
                                        </p:cTn>
                                        <p:tgtEl>
                                          <p:spTgt spid="10">
                                            <p:txEl>
                                              <p:pRg st="0" end="0"/>
                                            </p:txEl>
                                          </p:spTgt>
                                        </p:tgtEl>
                                        <p:attrNameLst>
                                          <p:attrName>ppt_x</p:attrName>
                                        </p:attrNameLst>
                                      </p:cBhvr>
                                    </p:anim>
                                    <p:anim from="(-#ppt_h/2)" to="(#ppt_y)" calcmode="lin" valueType="num">
                                      <p:cBhvr>
                                        <p:cTn id="40" dur="1000" fill="hold">
                                          <p:stCondLst>
                                            <p:cond delay="0"/>
                                          </p:stCondLst>
                                        </p:cTn>
                                        <p:tgtEl>
                                          <p:spTgt spid="10">
                                            <p:txEl>
                                              <p:pRg st="0" end="0"/>
                                            </p:txEl>
                                          </p:spTgt>
                                        </p:tgtEl>
                                        <p:attrNameLst>
                                          <p:attrName>ppt_y</p:attrName>
                                        </p:attrNameLst>
                                      </p:cBhvr>
                                    </p:anim>
                                    <p:animRot by="21600000">
                                      <p:cBhvr>
                                        <p:cTn id="41" dur="1000" fill="hold">
                                          <p:stCondLst>
                                            <p:cond delay="0"/>
                                          </p:stCondLst>
                                        </p:cTn>
                                        <p:tgtEl>
                                          <p:spTgt spid="10">
                                            <p:txEl>
                                              <p:pRg st="0" end="0"/>
                                            </p:txEl>
                                          </p:spTgt>
                                        </p:tgtEl>
                                        <p:attrNameLst>
                                          <p:attrName>r</p:attrName>
                                        </p:attrNameLst>
                                      </p:cBhvr>
                                    </p:animRot>
                                  </p:childTnLst>
                                </p:cTn>
                              </p:par>
                            </p:childTnLst>
                          </p:cTn>
                        </p:par>
                        <p:par>
                          <p:cTn id="42" fill="hold">
                            <p:stCondLst>
                              <p:cond delay="17900"/>
                            </p:stCondLst>
                            <p:childTnLst>
                              <p:par>
                                <p:cTn id="43" presetID="56" presetClass="entr" presetSubtype="0" fill="hold" nodeType="afterEffect">
                                  <p:stCondLst>
                                    <p:cond delay="500"/>
                                  </p:stCondLst>
                                  <p:iterate type="lt">
                                    <p:tmPct val="10000"/>
                                  </p:iterate>
                                  <p:childTnLst>
                                    <p:set>
                                      <p:cBhvr>
                                        <p:cTn id="44" dur="1" fill="hold">
                                          <p:stCondLst>
                                            <p:cond delay="0"/>
                                          </p:stCondLst>
                                        </p:cTn>
                                        <p:tgtEl>
                                          <p:spTgt spid="10">
                                            <p:txEl>
                                              <p:pRg st="1" end="1"/>
                                            </p:txEl>
                                          </p:spTgt>
                                        </p:tgtEl>
                                        <p:attrNameLst>
                                          <p:attrName>style.visibility</p:attrName>
                                        </p:attrNameLst>
                                      </p:cBhvr>
                                      <p:to>
                                        <p:strVal val="visible"/>
                                      </p:to>
                                    </p:set>
                                    <p:anim by="(-#ppt_w*2)" calcmode="lin" valueType="num">
                                      <p:cBhvr rctx="PPT">
                                        <p:cTn id="45" dur="500" autoRev="1" fill="hold">
                                          <p:stCondLst>
                                            <p:cond delay="0"/>
                                          </p:stCondLst>
                                        </p:cTn>
                                        <p:tgtEl>
                                          <p:spTgt spid="10">
                                            <p:txEl>
                                              <p:pRg st="1" end="1"/>
                                            </p:txEl>
                                          </p:spTgt>
                                        </p:tgtEl>
                                        <p:attrNameLst>
                                          <p:attrName>ppt_w</p:attrName>
                                        </p:attrNameLst>
                                      </p:cBhvr>
                                    </p:anim>
                                    <p:anim by="(#ppt_w*0.50)" calcmode="lin" valueType="num">
                                      <p:cBhvr>
                                        <p:cTn id="46" dur="500" decel="50000" autoRev="1" fill="hold">
                                          <p:stCondLst>
                                            <p:cond delay="0"/>
                                          </p:stCondLst>
                                        </p:cTn>
                                        <p:tgtEl>
                                          <p:spTgt spid="10">
                                            <p:txEl>
                                              <p:pRg st="1" end="1"/>
                                            </p:txEl>
                                          </p:spTgt>
                                        </p:tgtEl>
                                        <p:attrNameLst>
                                          <p:attrName>ppt_x</p:attrName>
                                        </p:attrNameLst>
                                      </p:cBhvr>
                                    </p:anim>
                                    <p:anim from="(-#ppt_h/2)" to="(#ppt_y)" calcmode="lin" valueType="num">
                                      <p:cBhvr>
                                        <p:cTn id="47" dur="1000" fill="hold">
                                          <p:stCondLst>
                                            <p:cond delay="0"/>
                                          </p:stCondLst>
                                        </p:cTn>
                                        <p:tgtEl>
                                          <p:spTgt spid="10">
                                            <p:txEl>
                                              <p:pRg st="1" end="1"/>
                                            </p:txEl>
                                          </p:spTgt>
                                        </p:tgtEl>
                                        <p:attrNameLst>
                                          <p:attrName>ppt_y</p:attrName>
                                        </p:attrNameLst>
                                      </p:cBhvr>
                                    </p:anim>
                                    <p:animRot by="21600000">
                                      <p:cBhvr>
                                        <p:cTn id="48" dur="1000" fill="hold">
                                          <p:stCondLst>
                                            <p:cond delay="0"/>
                                          </p:stCondLst>
                                        </p:cTn>
                                        <p:tgtEl>
                                          <p:spTgt spid="10">
                                            <p:txEl>
                                              <p:pRg st="1" end="1"/>
                                            </p:txEl>
                                          </p:spTgt>
                                        </p:tgtEl>
                                        <p:attrNameLst>
                                          <p:attrName>r</p:attrName>
                                        </p:attrNameLst>
                                      </p:cBhvr>
                                    </p:animRot>
                                  </p:childTnLst>
                                </p:cTn>
                              </p:par>
                            </p:childTnLst>
                          </p:cTn>
                        </p:par>
                        <p:par>
                          <p:cTn id="49" fill="hold">
                            <p:stCondLst>
                              <p:cond delay="20400"/>
                            </p:stCondLst>
                            <p:childTnLst>
                              <p:par>
                                <p:cTn id="50" presetID="56" presetClass="entr" presetSubtype="0" fill="hold" nodeType="afterEffect">
                                  <p:stCondLst>
                                    <p:cond delay="500"/>
                                  </p:stCondLst>
                                  <p:iterate type="lt">
                                    <p:tmPct val="10000"/>
                                  </p:iterate>
                                  <p:childTnLst>
                                    <p:set>
                                      <p:cBhvr>
                                        <p:cTn id="51" dur="1" fill="hold">
                                          <p:stCondLst>
                                            <p:cond delay="0"/>
                                          </p:stCondLst>
                                        </p:cTn>
                                        <p:tgtEl>
                                          <p:spTgt spid="10">
                                            <p:txEl>
                                              <p:pRg st="2" end="2"/>
                                            </p:txEl>
                                          </p:spTgt>
                                        </p:tgtEl>
                                        <p:attrNameLst>
                                          <p:attrName>style.visibility</p:attrName>
                                        </p:attrNameLst>
                                      </p:cBhvr>
                                      <p:to>
                                        <p:strVal val="visible"/>
                                      </p:to>
                                    </p:set>
                                    <p:anim by="(-#ppt_w*2)" calcmode="lin" valueType="num">
                                      <p:cBhvr rctx="PPT">
                                        <p:cTn id="52" dur="500" autoRev="1" fill="hold">
                                          <p:stCondLst>
                                            <p:cond delay="0"/>
                                          </p:stCondLst>
                                        </p:cTn>
                                        <p:tgtEl>
                                          <p:spTgt spid="10">
                                            <p:txEl>
                                              <p:pRg st="2" end="2"/>
                                            </p:txEl>
                                          </p:spTgt>
                                        </p:tgtEl>
                                        <p:attrNameLst>
                                          <p:attrName>ppt_w</p:attrName>
                                        </p:attrNameLst>
                                      </p:cBhvr>
                                    </p:anim>
                                    <p:anim by="(#ppt_w*0.50)" calcmode="lin" valueType="num">
                                      <p:cBhvr>
                                        <p:cTn id="53" dur="500" decel="50000" autoRev="1" fill="hold">
                                          <p:stCondLst>
                                            <p:cond delay="0"/>
                                          </p:stCondLst>
                                        </p:cTn>
                                        <p:tgtEl>
                                          <p:spTgt spid="10">
                                            <p:txEl>
                                              <p:pRg st="2" end="2"/>
                                            </p:txEl>
                                          </p:spTgt>
                                        </p:tgtEl>
                                        <p:attrNameLst>
                                          <p:attrName>ppt_x</p:attrName>
                                        </p:attrNameLst>
                                      </p:cBhvr>
                                    </p:anim>
                                    <p:anim from="(-#ppt_h/2)" to="(#ppt_y)" calcmode="lin" valueType="num">
                                      <p:cBhvr>
                                        <p:cTn id="54" dur="1000" fill="hold">
                                          <p:stCondLst>
                                            <p:cond delay="0"/>
                                          </p:stCondLst>
                                        </p:cTn>
                                        <p:tgtEl>
                                          <p:spTgt spid="10">
                                            <p:txEl>
                                              <p:pRg st="2" end="2"/>
                                            </p:txEl>
                                          </p:spTgt>
                                        </p:tgtEl>
                                        <p:attrNameLst>
                                          <p:attrName>ppt_y</p:attrName>
                                        </p:attrNameLst>
                                      </p:cBhvr>
                                    </p:anim>
                                    <p:animRot by="21600000">
                                      <p:cBhvr>
                                        <p:cTn id="55" dur="1000" fill="hold">
                                          <p:stCondLst>
                                            <p:cond delay="0"/>
                                          </p:stCondLst>
                                        </p:cTn>
                                        <p:tgtEl>
                                          <p:spTgt spid="10">
                                            <p:txEl>
                                              <p:pRg st="2" end="2"/>
                                            </p:txEl>
                                          </p:spTgt>
                                        </p:tgtEl>
                                        <p:attrNameLst>
                                          <p:attrName>r</p:attrName>
                                        </p:attrNameLst>
                                      </p:cBhvr>
                                    </p:animRot>
                                  </p:childTnLst>
                                </p:cTn>
                              </p:par>
                            </p:childTnLst>
                          </p:cTn>
                        </p:par>
                        <p:par>
                          <p:cTn id="56" fill="hold">
                            <p:stCondLst>
                              <p:cond delay="22500"/>
                            </p:stCondLst>
                            <p:childTnLst>
                              <p:par>
                                <p:cTn id="57" presetID="8" presetClass="entr" presetSubtype="16" fill="hold" grpId="0" nodeType="afterEffect">
                                  <p:stCondLst>
                                    <p:cond delay="2000"/>
                                  </p:stCondLst>
                                  <p:childTnLst>
                                    <p:set>
                                      <p:cBhvr>
                                        <p:cTn id="58" dur="1" fill="hold">
                                          <p:stCondLst>
                                            <p:cond delay="0"/>
                                          </p:stCondLst>
                                        </p:cTn>
                                        <p:tgtEl>
                                          <p:spTgt spid="4"/>
                                        </p:tgtEl>
                                        <p:attrNameLst>
                                          <p:attrName>style.visibility</p:attrName>
                                        </p:attrNameLst>
                                      </p:cBhvr>
                                      <p:to>
                                        <p:strVal val="visible"/>
                                      </p:to>
                                    </p:set>
                                    <p:animEffect transition="in" filter="diamond(in)">
                                      <p:cBhvr>
                                        <p:cTn id="59" dur="2000"/>
                                        <p:tgtEl>
                                          <p:spTgt spid="4"/>
                                        </p:tgtEl>
                                      </p:cBhvr>
                                    </p:animEffect>
                                  </p:childTnLst>
                                </p:cTn>
                              </p:par>
                            </p:childTnLst>
                          </p:cTn>
                        </p:par>
                        <p:par>
                          <p:cTn id="60" fill="hold">
                            <p:stCondLst>
                              <p:cond delay="26500"/>
                            </p:stCondLst>
                            <p:childTnLst>
                              <p:par>
                                <p:cTn id="61" presetID="24" presetClass="entr" presetSubtype="0" fill="hold" grpId="0" nodeType="afterEffect">
                                  <p:stCondLst>
                                    <p:cond delay="2000"/>
                                  </p:stCondLst>
                                  <p:childTnLst>
                                    <p:set>
                                      <p:cBhvr>
                                        <p:cTn id="62" dur="1" fill="hold">
                                          <p:stCondLst>
                                            <p:cond delay="0"/>
                                          </p:stCondLst>
                                        </p:cTn>
                                        <p:tgtEl>
                                          <p:spTgt spid="5"/>
                                        </p:tgtEl>
                                        <p:attrNameLst>
                                          <p:attrName>style.visibility</p:attrName>
                                        </p:attrNameLst>
                                      </p:cBhvr>
                                      <p:to>
                                        <p:strVal val="visible"/>
                                      </p:to>
                                    </p:set>
                                    <p:anim to="" calcmode="lin" valueType="num">
                                      <p:cBhvr>
                                        <p:cTn id="63" dur="1" fill="hold"/>
                                        <p:tgtEl>
                                          <p:spTgt spid="5"/>
                                        </p:tgtEl>
                                        <p:attrNameLst>
                                          <p:attrName/>
                                        </p:attrNameLst>
                                      </p:cBhvr>
                                    </p:anim>
                                  </p:childTnLst>
                                </p:cTn>
                              </p:par>
                            </p:childTnLst>
                          </p:cTn>
                        </p:par>
                        <p:par>
                          <p:cTn id="64" fill="hold">
                            <p:stCondLst>
                              <p:cond delay="28500"/>
                            </p:stCondLst>
                            <p:childTnLst>
                              <p:par>
                                <p:cTn id="65" presetID="24" presetClass="entr" presetSubtype="0" fill="hold" nodeType="afterEffect">
                                  <p:stCondLst>
                                    <p:cond delay="2000"/>
                                  </p:stCondLst>
                                  <p:childTnLst>
                                    <p:set>
                                      <p:cBhvr>
                                        <p:cTn id="66" dur="1" fill="hold">
                                          <p:stCondLst>
                                            <p:cond delay="0"/>
                                          </p:stCondLst>
                                        </p:cTn>
                                        <p:tgtEl>
                                          <p:spTgt spid="6"/>
                                        </p:tgtEl>
                                        <p:attrNameLst>
                                          <p:attrName>style.visibility</p:attrName>
                                        </p:attrNameLst>
                                      </p:cBhvr>
                                      <p:to>
                                        <p:strVal val="visible"/>
                                      </p:to>
                                    </p:set>
                                    <p:anim to="" calcmode="lin" valueType="num">
                                      <p:cBhvr>
                                        <p:cTn id="6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68"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2" grpId="0"/>
      <p:bldP spid="5"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25e7c2a1e3687aac7f584de518b0202a.png"/>
          <p:cNvPicPr preferRelativeResize="0">
            <a:picLocks/>
          </p:cNvPicPr>
          <p:nvPr/>
        </p:nvPicPr>
        <p:blipFill>
          <a:blip r:embed="rId2" cstate="print"/>
          <a:stretch>
            <a:fillRect/>
          </a:stretch>
        </p:blipFill>
        <p:spPr>
          <a:xfrm>
            <a:off x="-288000" y="-288000"/>
            <a:ext cx="9720000" cy="7380000"/>
          </a:xfrm>
          <a:prstGeom prst="rect">
            <a:avLst/>
          </a:prstGeom>
        </p:spPr>
      </p:pic>
      <p:sp>
        <p:nvSpPr>
          <p:cNvPr id="4" name="Rectangle 3"/>
          <p:cNvSpPr/>
          <p:nvPr/>
        </p:nvSpPr>
        <p:spPr>
          <a:xfrm>
            <a:off x="1512000" y="1331998"/>
            <a:ext cx="6120000" cy="4154984"/>
          </a:xfrm>
          <a:prstGeom prst="rect">
            <a:avLst/>
          </a:prstGeom>
        </p:spPr>
        <p:txBody>
          <a:bodyPr wrap="square">
            <a:spAutoFit/>
          </a:bodyPr>
          <a:lstStyle/>
          <a:p>
            <a:pPr algn="ctr"/>
            <a:r>
              <a:rPr lang="fr-FR" sz="2200" dirty="0" smtClean="0">
                <a:solidFill>
                  <a:schemeClr val="bg1"/>
                </a:solidFill>
              </a:rPr>
              <a:t>Plongez vous </a:t>
            </a:r>
            <a:r>
              <a:rPr lang="fr-FR" sz="2200" dirty="0">
                <a:solidFill>
                  <a:schemeClr val="bg1"/>
                </a:solidFill>
              </a:rPr>
              <a:t>dans les années 60 et 70 avec les collections d'exception de la Cour de Marie : du pantalon patte d'</a:t>
            </a:r>
            <a:r>
              <a:rPr lang="fr-FR" sz="2200" dirty="0" err="1">
                <a:solidFill>
                  <a:schemeClr val="bg1"/>
                </a:solidFill>
              </a:rPr>
              <a:t>eph</a:t>
            </a:r>
            <a:r>
              <a:rPr lang="fr-FR" sz="2200" dirty="0">
                <a:solidFill>
                  <a:schemeClr val="bg1"/>
                </a:solidFill>
              </a:rPr>
              <a:t>' au vélo Mercier de Raymond Poulidor, en passant par le salon de coiffure, le kiosque à presse ou encore la maison de couture. Découvrez le fabuleux destin de la poupée Raynal, collection unique en France. Laissez vous conter des histoires pleines de nostalgie lors d'une visite guidée de deux heures. Un voyage sur plus de 1 500 m² et deux étages qui se conclut en saison par une jolie terrasse vous invitant à déguster un café et une part de la traditionnelle tarte au fromage blanc.</a:t>
            </a:r>
          </a:p>
        </p:txBody>
      </p:sp>
      <p:pic>
        <p:nvPicPr>
          <p:cNvPr id="5" name="Image 4" descr="0a0000003.gif"/>
          <p:cNvPicPr>
            <a:picLocks noChangeAspect="1"/>
          </p:cNvPicPr>
          <p:nvPr/>
        </p:nvPicPr>
        <p:blipFill>
          <a:blip r:embed="rId3" cstate="print"/>
          <a:stretch>
            <a:fillRect/>
          </a:stretch>
        </p:blipFill>
        <p:spPr>
          <a:xfrm>
            <a:off x="8173194" y="5940549"/>
            <a:ext cx="371475" cy="371475"/>
          </a:xfrm>
          <a:prstGeom prst="rect">
            <a:avLst/>
          </a:prstGeom>
        </p:spPr>
      </p:pic>
    </p:spTree>
  </p:cSld>
  <p:clrMapOvr>
    <a:masterClrMapping/>
  </p:clrMapOvr>
  <p:transition spd="med">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858786_8301721466517113_9071647450472301913_n.jpg"/>
          <p:cNvPicPr>
            <a:picLocks noChangeAspect="1"/>
          </p:cNvPicPr>
          <p:nvPr/>
        </p:nvPicPr>
        <p:blipFill>
          <a:blip r:embed="rId2" cstate="print"/>
          <a:stretch>
            <a:fillRect/>
          </a:stretch>
        </p:blipFill>
        <p:spPr>
          <a:xfrm>
            <a:off x="2016000" y="0"/>
            <a:ext cx="5130000" cy="684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836172_8301715126517747_3229706225971639883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341269_8301721013183825_814530985196634870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696451_8301718486517411_1759629831253858221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786796_8301720476517212_2006792259969712579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792735_8301718656517394_5341339367362794277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715602_8301718819850711_4983231045100633670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962647_8301719293183997_8915320653634691942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6115396_8301714716517788_3496313197072405280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3-Magali-Hatten-Musee-Cour-de-Marie-Photo-01.jpg"/>
          <p:cNvPicPr>
            <a:picLocks noChangeAspect="1"/>
          </p:cNvPicPr>
          <p:nvPr/>
        </p:nvPicPr>
        <p:blipFill>
          <a:blip r:embed="rId2" cstate="print"/>
          <a:stretch>
            <a:fillRect/>
          </a:stretch>
        </p:blipFill>
        <p:spPr>
          <a:xfrm>
            <a:off x="1110701" y="0"/>
            <a:ext cx="6924186"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19006468-la-cour-de-marie-musee-de-la-nostalgie-13-1600x900.jpg"/>
          <p:cNvPicPr>
            <a:picLocks noChangeAspect="1"/>
          </p:cNvPicPr>
          <p:nvPr/>
        </p:nvPicPr>
        <p:blipFill>
          <a:blip r:embed="rId2" cstate="print"/>
          <a:stretch>
            <a:fillRect/>
          </a:stretch>
        </p:blipFill>
        <p:spPr>
          <a:xfrm>
            <a:off x="0" y="864000"/>
            <a:ext cx="9144000" cy="51435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ollection-poupees-raynal-1024x683.jpg"/>
          <p:cNvPicPr>
            <a:picLocks noChangeAspect="1"/>
          </p:cNvPicPr>
          <p:nvPr/>
        </p:nvPicPr>
        <p:blipFill>
          <a:blip r:embed="rId2" cstate="print"/>
          <a:stretch>
            <a:fillRect/>
          </a:stretch>
        </p:blipFill>
        <p:spPr>
          <a:xfrm>
            <a:off x="0" y="396000"/>
            <a:ext cx="9144000" cy="6098977"/>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our_de_marie_resized-9.jpg"/>
          <p:cNvPicPr>
            <a:picLocks noChangeAspect="1"/>
          </p:cNvPicPr>
          <p:nvPr/>
        </p:nvPicPr>
        <p:blipFill>
          <a:blip r:embed="rId2" cstate="print"/>
          <a:stretch>
            <a:fillRect/>
          </a:stretch>
        </p:blipFill>
        <p:spPr>
          <a:xfrm>
            <a:off x="12435" y="0"/>
            <a:ext cx="9120717"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 r="-1000"/>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309721_8301713973184529_60353293308124591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8f787018.gif"/>
          <p:cNvPicPr preferRelativeResize="0">
            <a:picLocks/>
          </p:cNvPicPr>
          <p:nvPr/>
        </p:nvPicPr>
        <p:blipFill>
          <a:blip r:embed="rId2" cstate="print"/>
          <a:stretch>
            <a:fillRect/>
          </a:stretch>
        </p:blipFill>
        <p:spPr>
          <a:xfrm>
            <a:off x="-612000" y="-432000"/>
            <a:ext cx="10404000" cy="7668000"/>
          </a:xfrm>
          <a:prstGeom prst="rect">
            <a:avLst/>
          </a:prstGeom>
        </p:spPr>
      </p:pic>
      <p:sp>
        <p:nvSpPr>
          <p:cNvPr id="4" name="Rectangle 3"/>
          <p:cNvSpPr/>
          <p:nvPr/>
        </p:nvSpPr>
        <p:spPr>
          <a:xfrm>
            <a:off x="972000" y="648000"/>
            <a:ext cx="7164000" cy="5847755"/>
          </a:xfrm>
          <a:prstGeom prst="rect">
            <a:avLst/>
          </a:prstGeom>
        </p:spPr>
        <p:txBody>
          <a:bodyPr>
            <a:spAutoFit/>
          </a:bodyPr>
          <a:lstStyle/>
          <a:p>
            <a:pPr algn="ctr"/>
            <a:r>
              <a:rPr lang="fr-FR" sz="2600" dirty="0">
                <a:solidFill>
                  <a:schemeClr val="bg1"/>
                </a:solidFill>
                <a:latin typeface="Agency FB" pitchFamily="34" charset="0"/>
              </a:rPr>
              <a:t>Il y a plus de 350 ans, la dynastie sidérurgique « de Dietrich » y avait ses origines.</a:t>
            </a:r>
            <a:br>
              <a:rPr lang="fr-FR" sz="2600" dirty="0">
                <a:solidFill>
                  <a:schemeClr val="bg1"/>
                </a:solidFill>
                <a:latin typeface="Agency FB" pitchFamily="34" charset="0"/>
              </a:rPr>
            </a:br>
            <a:r>
              <a:rPr lang="fr-FR" sz="2600" dirty="0">
                <a:solidFill>
                  <a:schemeClr val="bg1"/>
                </a:solidFill>
                <a:latin typeface="Agency FB" pitchFamily="34" charset="0"/>
              </a:rPr>
              <a:t>Dans le parc actuel du Domaine Jaegerthal se trouvaient jusqu’à la fin du 19e siècle le premier haut-fourneau et un petit marteau de l’entreprise de Dietrich.</a:t>
            </a:r>
          </a:p>
          <a:p>
            <a:pPr algn="ctr"/>
            <a:r>
              <a:rPr lang="fr-FR" sz="2600" dirty="0">
                <a:solidFill>
                  <a:schemeClr val="bg1"/>
                </a:solidFill>
                <a:latin typeface="Agency FB" pitchFamily="34" charset="0"/>
              </a:rPr>
              <a:t>Aujourd’hui encore, on peut voir ici dans le Jaegerthal, en dessous de l’étang, l’ancienne forge et les ruines de l’entreprise de Dietrich.</a:t>
            </a:r>
          </a:p>
          <a:p>
            <a:pPr algn="ctr"/>
            <a:r>
              <a:rPr lang="fr-FR" sz="2600" dirty="0">
                <a:solidFill>
                  <a:schemeClr val="bg1"/>
                </a:solidFill>
                <a:latin typeface="Agency FB" pitchFamily="34" charset="0"/>
              </a:rPr>
              <a:t>Dans le village voisin de « Reichshoffen » se trouve un musée de la Fondation de Dietrich avec de magnifiques pièces de fonte, des fours de fonderie, de l’artisanat en acier, ainsi qu’une maquette surdimensionnée du haut fourneau tel qu’il se trouvait autrefois ici, sur le domaine de la Maison de la Turbine. Ici, au Musée du Fer, vous serez transporté dans les années 1870.</a:t>
            </a:r>
          </a:p>
          <a:p>
            <a:r>
              <a:rPr lang="fr-FR" dirty="0" smtClean="0"/>
              <a:t/>
            </a:r>
            <a:br>
              <a:rPr lang="fr-FR" dirty="0" smtClean="0"/>
            </a:br>
            <a:endParaRPr lang="fr-FR" dirty="0"/>
          </a:p>
        </p:txBody>
      </p:sp>
      <p:pic>
        <p:nvPicPr>
          <p:cNvPr id="5" name="Image 4" descr="0a0000003.gif"/>
          <p:cNvPicPr>
            <a:picLocks noChangeAspect="1"/>
          </p:cNvPicPr>
          <p:nvPr/>
        </p:nvPicPr>
        <p:blipFill>
          <a:blip r:embed="rId3" cstate="print"/>
          <a:stretch>
            <a:fillRect/>
          </a:stretch>
        </p:blipFill>
        <p:spPr>
          <a:xfrm>
            <a:off x="8460000" y="6084000"/>
            <a:ext cx="371475" cy="371475"/>
          </a:xfrm>
          <a:prstGeom prst="rect">
            <a:avLst/>
          </a:prstGeom>
        </p:spPr>
      </p:pic>
    </p:spTree>
  </p:cSld>
  <p:clrMapOvr>
    <a:masterClrMapping/>
  </p:clrMapOvr>
  <p:transition spd="med">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8f787018.gif"/>
          <p:cNvPicPr preferRelativeResize="0">
            <a:picLocks/>
          </p:cNvPicPr>
          <p:nvPr/>
        </p:nvPicPr>
        <p:blipFill>
          <a:blip r:embed="rId2" cstate="print"/>
          <a:stretch>
            <a:fillRect/>
          </a:stretch>
        </p:blipFill>
        <p:spPr>
          <a:xfrm>
            <a:off x="-612000" y="-432000"/>
            <a:ext cx="10404000" cy="7668000"/>
          </a:xfrm>
          <a:prstGeom prst="rect">
            <a:avLst/>
          </a:prstGeom>
        </p:spPr>
      </p:pic>
      <p:sp>
        <p:nvSpPr>
          <p:cNvPr id="3" name="Rectangle 2"/>
          <p:cNvSpPr/>
          <p:nvPr/>
        </p:nvSpPr>
        <p:spPr>
          <a:xfrm>
            <a:off x="936000" y="720000"/>
            <a:ext cx="7236000" cy="5863144"/>
          </a:xfrm>
          <a:prstGeom prst="rect">
            <a:avLst/>
          </a:prstGeom>
        </p:spPr>
        <p:txBody>
          <a:bodyPr>
            <a:spAutoFit/>
          </a:bodyPr>
          <a:lstStyle/>
          <a:p>
            <a:pPr algn="ctr"/>
            <a:r>
              <a:rPr lang="fr-FR" sz="2500" b="1" dirty="0">
                <a:solidFill>
                  <a:schemeClr val="bg1"/>
                </a:solidFill>
                <a:latin typeface="Agency FB" pitchFamily="34" charset="0"/>
              </a:rPr>
              <a:t>Jaegerthal</a:t>
            </a:r>
            <a:r>
              <a:rPr lang="fr-FR" sz="2500" dirty="0">
                <a:solidFill>
                  <a:schemeClr val="bg1"/>
                </a:solidFill>
                <a:latin typeface="Agency FB" pitchFamily="34" charset="0"/>
              </a:rPr>
              <a:t> (en allemand à l’origine </a:t>
            </a:r>
            <a:r>
              <a:rPr lang="fr-FR" sz="2500" i="1" dirty="0" err="1">
                <a:solidFill>
                  <a:schemeClr val="bg1"/>
                </a:solidFill>
                <a:latin typeface="Agency FB" pitchFamily="34" charset="0"/>
              </a:rPr>
              <a:t>Jägerthal</a:t>
            </a:r>
            <a:r>
              <a:rPr lang="fr-FR" sz="2500" dirty="0">
                <a:solidFill>
                  <a:schemeClr val="bg1"/>
                </a:solidFill>
                <a:latin typeface="Agency FB" pitchFamily="34" charset="0"/>
              </a:rPr>
              <a:t>) est une localité d’une trentaine d’habitants située en Alsace, au nord-est de Niederbronn-les-Bains dans les </a:t>
            </a:r>
            <a:r>
              <a:rPr lang="fr-FR" sz="2500" dirty="0" smtClean="0">
                <a:solidFill>
                  <a:schemeClr val="bg1"/>
                </a:solidFill>
                <a:latin typeface="Agency FB" pitchFamily="34" charset="0"/>
              </a:rPr>
              <a:t>Vosges du Nord</a:t>
            </a:r>
            <a:r>
              <a:rPr lang="fr-FR" sz="2500" dirty="0">
                <a:solidFill>
                  <a:schemeClr val="bg1"/>
                </a:solidFill>
                <a:latin typeface="Agency FB" pitchFamily="34" charset="0"/>
              </a:rPr>
              <a:t> et appartenant à la commune de Windstein. Le lieu porte le nom du </a:t>
            </a:r>
            <a:r>
              <a:rPr lang="fr-FR" sz="2500" dirty="0" smtClean="0">
                <a:solidFill>
                  <a:schemeClr val="bg1"/>
                </a:solidFill>
                <a:latin typeface="Agency FB" pitchFamily="34" charset="0"/>
              </a:rPr>
              <a:t>juge des mines comtal</a:t>
            </a:r>
            <a:r>
              <a:rPr lang="fr-FR" sz="2500" dirty="0">
                <a:solidFill>
                  <a:schemeClr val="bg1"/>
                </a:solidFill>
                <a:latin typeface="Agency FB" pitchFamily="34" charset="0"/>
              </a:rPr>
              <a:t> de Hanau, Adam Jäger, qui y fonda une usine de fer en 1602. Jaegerthal est la patrie de la célèbre famille d’industriels français de</a:t>
            </a:r>
            <a:r>
              <a:rPr lang="fr-FR" sz="2500" u="sng" dirty="0">
                <a:solidFill>
                  <a:schemeClr val="bg1"/>
                </a:solidFill>
                <a:latin typeface="Agency FB" pitchFamily="34" charset="0"/>
              </a:rPr>
              <a:t> </a:t>
            </a:r>
            <a:r>
              <a:rPr lang="fr-FR" sz="2500" dirty="0">
                <a:solidFill>
                  <a:schemeClr val="bg1"/>
                </a:solidFill>
                <a:latin typeface="Agency FB" pitchFamily="34" charset="0"/>
              </a:rPr>
              <a:t>Dietrich, qui a acquis le marteau-pilon en 1684. Là, un ruisseau – le Schwarzbach – a été le déclencheur d’une forte industrialisation. Dans le Jaegerthal des Vosges du Nord, les ruines des premières forges de fer de de</a:t>
            </a:r>
            <a:r>
              <a:rPr lang="fr-FR" sz="2500" u="sng" dirty="0">
                <a:solidFill>
                  <a:schemeClr val="bg1"/>
                </a:solidFill>
                <a:latin typeface="Agency FB" pitchFamily="34" charset="0"/>
              </a:rPr>
              <a:t> </a:t>
            </a:r>
            <a:r>
              <a:rPr lang="fr-FR" sz="2500" dirty="0">
                <a:solidFill>
                  <a:schemeClr val="bg1"/>
                </a:solidFill>
                <a:latin typeface="Agency FB" pitchFamily="34" charset="0"/>
              </a:rPr>
              <a:t>Dietrich rappellent le développement industriel. Certaines parties des anciens bâtiments peuvent encore être visitées aujourd’hui et sont librement accessibles. De plus, c’est ici, dans la fraîcheur de la vallée boisée, que se trouve la résidence d’été des De Dietrich. Le château est une propriété privée et n’est pas accessible.</a:t>
            </a:r>
            <a:r>
              <a:rPr lang="fr-FR" sz="2500" dirty="0" smtClean="0">
                <a:solidFill>
                  <a:schemeClr val="bg1"/>
                </a:solidFill>
                <a:latin typeface="Agency FB" pitchFamily="34" charset="0"/>
              </a:rPr>
              <a:t/>
            </a:r>
            <a:br>
              <a:rPr lang="fr-FR" sz="2500" dirty="0" smtClean="0">
                <a:solidFill>
                  <a:schemeClr val="bg1"/>
                </a:solidFill>
                <a:latin typeface="Agency FB" pitchFamily="34" charset="0"/>
              </a:rPr>
            </a:br>
            <a:endParaRPr lang="fr-FR" sz="2500" dirty="0">
              <a:solidFill>
                <a:schemeClr val="bg1"/>
              </a:solidFill>
              <a:latin typeface="Agency FB" pitchFamily="34" charset="0"/>
            </a:endParaRPr>
          </a:p>
        </p:txBody>
      </p:sp>
      <p:pic>
        <p:nvPicPr>
          <p:cNvPr id="4" name="Image 3" descr="0a0000003.gif"/>
          <p:cNvPicPr>
            <a:picLocks noChangeAspect="1"/>
          </p:cNvPicPr>
          <p:nvPr/>
        </p:nvPicPr>
        <p:blipFill>
          <a:blip r:embed="rId3" cstate="print"/>
          <a:stretch>
            <a:fillRect/>
          </a:stretch>
        </p:blipFill>
        <p:spPr>
          <a:xfrm>
            <a:off x="8460000" y="6084000"/>
            <a:ext cx="371475" cy="371475"/>
          </a:xfrm>
          <a:prstGeom prst="rect">
            <a:avLst/>
          </a:prstGeom>
        </p:spPr>
      </p:pic>
    </p:spTree>
  </p:cSld>
  <p:clrMapOvr>
    <a:masterClrMapping/>
  </p:clrMapOvr>
  <p:transition spd="med">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6143021_8301712626517997_7157592033151841434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55712940_8301712863184640_9003169322421663179_n.jpg"/>
          <p:cNvPicPr>
            <a:picLocks noChangeAspect="1"/>
          </p:cNvPicPr>
          <p:nvPr/>
        </p:nvPicPr>
        <p:blipFill>
          <a:blip r:embed="rId2" cstate="print"/>
          <a:stretch>
            <a:fillRect/>
          </a:stretch>
        </p:blipFill>
        <p:spPr>
          <a:xfrm>
            <a:off x="201600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55192" y="5860154"/>
            <a:ext cx="1676730" cy="877301"/>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7700420" y="2821791"/>
            <a:ext cx="1257407" cy="1410607"/>
          </a:xfrm>
          <a:prstGeom prst="rect">
            <a:avLst/>
          </a:prstGeom>
        </p:spPr>
      </p:pic>
      <p:sp>
        <p:nvSpPr>
          <p:cNvPr id="7" name="Étoile à 12 branches 6"/>
          <p:cNvSpPr>
            <a:spLocks/>
          </p:cNvSpPr>
          <p:nvPr/>
        </p:nvSpPr>
        <p:spPr>
          <a:xfrm>
            <a:off x="4878103" y="4106966"/>
            <a:ext cx="1066891" cy="683931"/>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7343" tIns="53669" rIns="107343" bIns="53669" rtlCol="0" anchor="ctr"/>
          <a:lstStyle/>
          <a:p>
            <a:pPr algn="ctr" defTabSz="1080269"/>
            <a:r>
              <a:rPr lang="fr-FR" sz="1300" dirty="0" smtClean="0">
                <a:solidFill>
                  <a:srgbClr val="FF0000"/>
                </a:solidFill>
                <a:latin typeface="Rockwell" pitchFamily="18" charset="0"/>
              </a:rPr>
              <a:t>2219</a:t>
            </a:r>
            <a:endParaRPr lang="fr-FR" sz="1300" dirty="0">
              <a:solidFill>
                <a:srgbClr val="FF0000"/>
              </a:solidFill>
              <a:latin typeface="Rockwell" pitchFamily="18" charset="0"/>
            </a:endParaRPr>
          </a:p>
        </p:txBody>
      </p:sp>
      <p:sp>
        <p:nvSpPr>
          <p:cNvPr id="8" name="ZoneTexte 7"/>
          <p:cNvSpPr txBox="1"/>
          <p:nvPr/>
        </p:nvSpPr>
        <p:spPr>
          <a:xfrm>
            <a:off x="7783760" y="6230666"/>
            <a:ext cx="986224" cy="308441"/>
          </a:xfrm>
          <a:prstGeom prst="rect">
            <a:avLst/>
          </a:prstGeom>
          <a:noFill/>
        </p:spPr>
        <p:txBody>
          <a:bodyPr wrap="none" lIns="107343" tIns="53669" rIns="107343" bIns="53669" rtlCol="0">
            <a:spAutoFit/>
          </a:bodyPr>
          <a:lstStyle/>
          <a:p>
            <a:pPr defTabSz="1080269"/>
            <a:r>
              <a:rPr lang="fr-FR" sz="1300" b="1" dirty="0" smtClean="0">
                <a:solidFill>
                  <a:srgbClr val="FF0000"/>
                </a:solidFill>
              </a:rPr>
              <a:t>27.09.2024</a:t>
            </a:r>
            <a:endParaRPr lang="fr-FR" sz="1300" b="1" dirty="0">
              <a:solidFill>
                <a:srgbClr val="FF0000"/>
              </a:solidFill>
            </a:endParaRPr>
          </a:p>
        </p:txBody>
      </p:sp>
      <p:sp>
        <p:nvSpPr>
          <p:cNvPr id="11" name="ZoneTexte 10"/>
          <p:cNvSpPr txBox="1"/>
          <p:nvPr/>
        </p:nvSpPr>
        <p:spPr>
          <a:xfrm>
            <a:off x="2363982" y="6029639"/>
            <a:ext cx="2518951" cy="770106"/>
          </a:xfrm>
          <a:prstGeom prst="rect">
            <a:avLst/>
          </a:prstGeom>
          <a:noFill/>
        </p:spPr>
        <p:txBody>
          <a:bodyPr wrap="none" lIns="107343" tIns="53669" rIns="107343" bIns="53669" rtlCol="0">
            <a:spAutoFit/>
          </a:bodyPr>
          <a:lstStyle/>
          <a:p>
            <a:pPr defTabSz="1080269"/>
            <a:r>
              <a:rPr lang="fr-FR" sz="4300" dirty="0">
                <a:ln w="19050">
                  <a:solidFill>
                    <a:prstClr val="black"/>
                  </a:solidFill>
                </a:ln>
                <a:solidFill>
                  <a:srgbClr val="FFFF00"/>
                </a:solidFill>
                <a:latin typeface="Permanent Marker" pitchFamily="2" charset="0"/>
                <a:ea typeface="Permanent Marker" pitchFamily="2" charset="0"/>
              </a:rPr>
              <a:t>Création</a:t>
            </a:r>
            <a:endParaRPr lang="fr-FR" sz="3800" dirty="0">
              <a:ln w="19050">
                <a:solidFill>
                  <a:prstClr val="black"/>
                </a:solidFill>
              </a:ln>
              <a:solidFill>
                <a:srgbClr val="FFFF00"/>
              </a:solidFill>
              <a:latin typeface="Permanent Marker" pitchFamily="2" charset="0"/>
              <a:ea typeface="Permanent Marker" pitchFamily="2" charset="0"/>
            </a:endParaRPr>
          </a:p>
        </p:txBody>
      </p:sp>
      <p:sp>
        <p:nvSpPr>
          <p:cNvPr id="12" name="ZoneTexte 11"/>
          <p:cNvSpPr txBox="1"/>
          <p:nvPr/>
        </p:nvSpPr>
        <p:spPr>
          <a:xfrm>
            <a:off x="5640176" y="2396764"/>
            <a:ext cx="2518118" cy="770106"/>
          </a:xfrm>
          <a:prstGeom prst="rect">
            <a:avLst/>
          </a:prstGeom>
          <a:noFill/>
        </p:spPr>
        <p:txBody>
          <a:bodyPr wrap="none" lIns="107343" tIns="53669" rIns="107343" bIns="53669" rtlCol="0">
            <a:spAutoFit/>
          </a:bodyPr>
          <a:lstStyle/>
          <a:p>
            <a:pPr defTabSz="1080269"/>
            <a:r>
              <a:rPr lang="fr-FR" sz="4300" dirty="0">
                <a:ln w="19050">
                  <a:solidFill>
                    <a:prstClr val="black"/>
                  </a:solidFill>
                </a:ln>
                <a:solidFill>
                  <a:srgbClr val="FFFF00"/>
                </a:solidFill>
                <a:latin typeface="Permanent Marker" pitchFamily="2" charset="0"/>
                <a:ea typeface="Permanent Marker" pitchFamily="2" charset="0"/>
              </a:rPr>
              <a:t>Internet</a:t>
            </a:r>
            <a:endParaRPr lang="fr-FR" sz="4800" dirty="0">
              <a:ln w="19050">
                <a:solidFill>
                  <a:prstClr val="black"/>
                </a:solidFill>
              </a:ln>
              <a:solidFill>
                <a:srgbClr val="FFFF00"/>
              </a:solidFill>
              <a:latin typeface="Permanent Marker" pitchFamily="2" charset="0"/>
              <a:ea typeface="Permanent Marker" pitchFamily="2" charset="0"/>
            </a:endParaRPr>
          </a:p>
        </p:txBody>
      </p:sp>
      <p:sp>
        <p:nvSpPr>
          <p:cNvPr id="14" name="ZoneTexte 13"/>
          <p:cNvSpPr txBox="1"/>
          <p:nvPr/>
        </p:nvSpPr>
        <p:spPr>
          <a:xfrm>
            <a:off x="0" y="323925"/>
            <a:ext cx="6228978" cy="3093819"/>
          </a:xfrm>
          <a:prstGeom prst="rect">
            <a:avLst/>
          </a:prstGeom>
          <a:noFill/>
        </p:spPr>
        <p:txBody>
          <a:bodyPr wrap="square" lIns="107343" tIns="53669" rIns="107343" bIns="53669" rtlCol="0">
            <a:spAutoFit/>
          </a:bodyPr>
          <a:lstStyle/>
          <a:p>
            <a:pPr algn="ctr" defTabSz="1080269"/>
            <a:r>
              <a:rPr lang="fr-FR" sz="4300" dirty="0" smtClean="0">
                <a:ln w="19050">
                  <a:solidFill>
                    <a:prstClr val="black"/>
                  </a:solidFill>
                </a:ln>
                <a:solidFill>
                  <a:srgbClr val="FFFF00"/>
                </a:solidFill>
                <a:latin typeface="Permanent Marker" pitchFamily="2" charset="0"/>
                <a:ea typeface="Permanent Marker" pitchFamily="2" charset="0"/>
              </a:rPr>
              <a:t>Roland  ENGEL </a:t>
            </a:r>
            <a:r>
              <a:rPr lang="fr-FR" sz="4400" dirty="0" smtClean="0">
                <a:ln w="19050">
                  <a:solidFill>
                    <a:prstClr val="black"/>
                  </a:solidFill>
                </a:ln>
                <a:solidFill>
                  <a:srgbClr val="FFFF00"/>
                </a:solidFill>
                <a:latin typeface="Permanent Marker" pitchFamily="2" charset="0"/>
                <a:ea typeface="Permanent Marker" pitchFamily="2" charset="0"/>
              </a:rPr>
              <a:t>et</a:t>
            </a:r>
            <a:endParaRPr lang="fr-FR" sz="6600" dirty="0" smtClean="0">
              <a:ln w="19050">
                <a:solidFill>
                  <a:prstClr val="black"/>
                </a:solidFill>
              </a:ln>
              <a:solidFill>
                <a:srgbClr val="FFFF00"/>
              </a:solidFill>
              <a:latin typeface="Permanent Marker" pitchFamily="2" charset="0"/>
              <a:ea typeface="Permanent Marker" pitchFamily="2" charset="0"/>
            </a:endParaRPr>
          </a:p>
          <a:p>
            <a:pPr algn="ctr" defTabSz="1080269"/>
            <a:r>
              <a:rPr lang="fr-FR" sz="3600" dirty="0" smtClean="0">
                <a:ln w="19050">
                  <a:solidFill>
                    <a:prstClr val="black"/>
                  </a:solidFill>
                </a:ln>
                <a:solidFill>
                  <a:srgbClr val="FFFF00"/>
                </a:solidFill>
                <a:latin typeface="Permanent Marker" pitchFamily="2" charset="0"/>
                <a:ea typeface="Permanent Marker" pitchFamily="2" charset="0"/>
              </a:rPr>
              <a:t>Guillermo </a:t>
            </a:r>
            <a:r>
              <a:rPr lang="fr-FR" sz="3600" dirty="0" err="1" smtClean="0">
                <a:ln w="19050">
                  <a:solidFill>
                    <a:prstClr val="black"/>
                  </a:solidFill>
                </a:ln>
                <a:solidFill>
                  <a:srgbClr val="FFFF00"/>
                </a:solidFill>
                <a:latin typeface="Permanent Marker" pitchFamily="2" charset="0"/>
                <a:ea typeface="Permanent Marker" pitchFamily="2" charset="0"/>
              </a:rPr>
              <a:t>Jérez</a:t>
            </a:r>
            <a:r>
              <a:rPr lang="fr-FR" sz="3600" dirty="0" smtClean="0">
                <a:ln w="19050">
                  <a:solidFill>
                    <a:prstClr val="black"/>
                  </a:solidFill>
                </a:ln>
                <a:solidFill>
                  <a:srgbClr val="FFFF00"/>
                </a:solidFill>
                <a:latin typeface="Permanent Marker" pitchFamily="2" charset="0"/>
                <a:ea typeface="Permanent Marker" pitchFamily="2" charset="0"/>
              </a:rPr>
              <a:t> </a:t>
            </a:r>
            <a:r>
              <a:rPr lang="fr-FR" sz="2800" dirty="0" smtClean="0">
                <a:ln w="19050">
                  <a:solidFill>
                    <a:prstClr val="black"/>
                  </a:solidFill>
                </a:ln>
                <a:solidFill>
                  <a:srgbClr val="FFFF00"/>
                </a:solidFill>
                <a:latin typeface="Permanent Marker" pitchFamily="2" charset="0"/>
                <a:ea typeface="Permanent Marker" pitchFamily="2" charset="0"/>
              </a:rPr>
              <a:t>(chilien)</a:t>
            </a:r>
            <a:endParaRPr lang="fr-FR" sz="3600" dirty="0" smtClean="0">
              <a:ln w="19050">
                <a:solidFill>
                  <a:prstClr val="black"/>
                </a:solidFill>
              </a:ln>
              <a:solidFill>
                <a:srgbClr val="FFFF00"/>
              </a:solidFill>
              <a:latin typeface="Permanent Marker" pitchFamily="2" charset="0"/>
              <a:ea typeface="Permanent Marker" pitchFamily="2" charset="0"/>
            </a:endParaRPr>
          </a:p>
          <a:p>
            <a:pPr algn="ctr" defTabSz="1080269"/>
            <a:r>
              <a:rPr lang="fr-FR" sz="4300" dirty="0" smtClean="0">
                <a:ln w="19050">
                  <a:solidFill>
                    <a:prstClr val="black"/>
                  </a:solidFill>
                </a:ln>
                <a:solidFill>
                  <a:srgbClr val="FFFF00"/>
                </a:solidFill>
                <a:latin typeface="Permanent Marker" pitchFamily="2" charset="0"/>
                <a:ea typeface="Permanent Marker" pitchFamily="2" charset="0"/>
              </a:rPr>
              <a:t>Chantons  l'humain</a:t>
            </a:r>
          </a:p>
          <a:p>
            <a:pPr algn="ctr" defTabSz="1080269"/>
            <a:r>
              <a:rPr lang="fr-FR" sz="2800" dirty="0" smtClean="0">
                <a:ln w="19050">
                  <a:solidFill>
                    <a:prstClr val="black"/>
                  </a:solidFill>
                </a:ln>
                <a:solidFill>
                  <a:srgbClr val="FFFF00"/>
                </a:solidFill>
                <a:latin typeface="Permanent Marker" pitchFamily="2" charset="0"/>
                <a:ea typeface="Permanent Marker" pitchFamily="2" charset="0"/>
              </a:rPr>
              <a:t>Dialogues  avec  un  ange</a:t>
            </a:r>
          </a:p>
          <a:p>
            <a:pPr algn="ctr" defTabSz="1080269"/>
            <a:endParaRPr lang="fr-FR" sz="4300" dirty="0">
              <a:ln w="19050">
                <a:solidFill>
                  <a:prstClr val="black"/>
                </a:solidFill>
              </a:ln>
              <a:solidFill>
                <a:srgbClr val="FFFF00"/>
              </a:solidFill>
              <a:latin typeface="Permanent Marker" pitchFamily="2" charset="0"/>
              <a:ea typeface="Permanent Marker" pitchFamily="2" charset="0"/>
            </a:endParaRPr>
          </a:p>
        </p:txBody>
      </p:sp>
      <p:sp>
        <p:nvSpPr>
          <p:cNvPr id="17" name="Rectangle à coins arrondis 16"/>
          <p:cNvSpPr/>
          <p:nvPr/>
        </p:nvSpPr>
        <p:spPr>
          <a:xfrm>
            <a:off x="612354" y="3564285"/>
            <a:ext cx="3048260" cy="1709826"/>
          </a:xfrm>
          <a:prstGeom prst="roundRect">
            <a:avLst/>
          </a:prstGeom>
          <a:blipFill dpi="0" rotWithShape="1">
            <a:blip r:embed="rId5"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7343" tIns="53669" rIns="107343" bIns="53669" rtlCol="0" anchor="ctr"/>
          <a:lstStyle/>
          <a:p>
            <a:pPr algn="ctr" defTabSz="1080269"/>
            <a:endParaRPr lang="fr-FR" sz="1900" dirty="0">
              <a:solidFill>
                <a:prstClr val="white"/>
              </a:solidFill>
            </a:endParaRPr>
          </a:p>
        </p:txBody>
      </p:sp>
      <p:pic>
        <p:nvPicPr>
          <p:cNvPr id="18" name="Image 17" descr="f1daPhotographe.gif"/>
          <p:cNvPicPr>
            <a:picLocks noChangeAspect="1"/>
          </p:cNvPicPr>
          <p:nvPr/>
        </p:nvPicPr>
        <p:blipFill>
          <a:blip r:embed="rId6" cstate="print"/>
          <a:stretch>
            <a:fillRect/>
          </a:stretch>
        </p:blipFill>
        <p:spPr>
          <a:xfrm flipH="1">
            <a:off x="6859614" y="260703"/>
            <a:ext cx="2095678" cy="2351011"/>
          </a:xfrm>
          <a:prstGeom prst="rect">
            <a:avLst/>
          </a:prstGeom>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7"/>
                                        </p:tgtEl>
                                        <p:attrNameLst>
                                          <p:attrName>style.visibility</p:attrName>
                                        </p:attrNameLst>
                                      </p:cBhvr>
                                      <p:to>
                                        <p:strVal val="visible"/>
                                      </p:to>
                                    </p:set>
                                    <p:anim to="" calcmode="lin" valueType="num">
                                      <p:cBhvr>
                                        <p:cTn id="19" dur="1" fill="hold"/>
                                        <p:tgtEl>
                                          <p:spTgt spid="17"/>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par>
                                <p:cTn id="32" presetID="24" presetClass="entr" presetSubtype="0" fill="hold" grpId="0" nodeType="withEffect">
                                  <p:stCondLst>
                                    <p:cond delay="2000"/>
                                  </p:stCondLst>
                                  <p:childTnLst>
                                    <p:set>
                                      <p:cBhvr>
                                        <p:cTn id="33" dur="1" fill="hold">
                                          <p:stCondLst>
                                            <p:cond delay="0"/>
                                          </p:stCondLst>
                                        </p:cTn>
                                        <p:tgtEl>
                                          <p:spTgt spid="7"/>
                                        </p:tgtEl>
                                        <p:attrNameLst>
                                          <p:attrName>style.visibility</p:attrName>
                                        </p:attrNameLst>
                                      </p:cBhvr>
                                      <p:to>
                                        <p:strVal val="visible"/>
                                      </p:to>
                                    </p:set>
                                    <p:anim to="" calcmode="lin" valueType="num">
                                      <p:cBhvr>
                                        <p:cTn id="34" dur="1" fill="hold"/>
                                        <p:tgtEl>
                                          <p:spTgt spid="7"/>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P spid="17" grpId="0" animBg="1"/>
    </p:bldLst>
  </p:timing>
</p:sld>
</file>

<file path=ppt/theme/theme1.xml><?xml version="1.0" encoding="utf-8"?>
<a:theme xmlns:a="http://schemas.openxmlformats.org/drawingml/2006/main" name="29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TotalTime>
  <Words>197</Words>
  <Application>Microsoft Office PowerPoint</Application>
  <PresentationFormat>Personnalisé</PresentationFormat>
  <Paragraphs>27</Paragraphs>
  <Slides>55</Slides>
  <Notes>1</Notes>
  <HiddenSlides>0</HiddenSlides>
  <MMClips>1</MMClips>
  <ScaleCrop>false</ScaleCrop>
  <HeadingPairs>
    <vt:vector size="4" baseType="variant">
      <vt:variant>
        <vt:lpstr>Thème</vt:lpstr>
      </vt:variant>
      <vt:variant>
        <vt:i4>2</vt:i4>
      </vt:variant>
      <vt:variant>
        <vt:lpstr>Titres des diapositives</vt:lpstr>
      </vt:variant>
      <vt:variant>
        <vt:i4>55</vt:i4>
      </vt:variant>
    </vt:vector>
  </HeadingPairs>
  <TitlesOfParts>
    <vt:vector size="57" baseType="lpstr">
      <vt:lpstr>29_Thème Office</vt:lpstr>
      <vt:lpstr>22_Thème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19</cp:revision>
  <dcterms:created xsi:type="dcterms:W3CDTF">2024-09-27T17:55:03Z</dcterms:created>
  <dcterms:modified xsi:type="dcterms:W3CDTF">2024-09-27T19:51:15Z</dcterms:modified>
</cp:coreProperties>
</file>