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404" r:id="rId2"/>
  </p:sldMasterIdLst>
  <p:notesMasterIdLst>
    <p:notesMasterId r:id="rId52"/>
  </p:notesMasterIdLst>
  <p:sldIdLst>
    <p:sldId id="556" r:id="rId3"/>
    <p:sldId id="557" r:id="rId4"/>
    <p:sldId id="558" r:id="rId5"/>
    <p:sldId id="559" r:id="rId6"/>
    <p:sldId id="560" r:id="rId7"/>
    <p:sldId id="561" r:id="rId8"/>
    <p:sldId id="562" r:id="rId9"/>
    <p:sldId id="563" r:id="rId10"/>
    <p:sldId id="564" r:id="rId11"/>
    <p:sldId id="565" r:id="rId12"/>
    <p:sldId id="566" r:id="rId13"/>
    <p:sldId id="567" r:id="rId14"/>
    <p:sldId id="568" r:id="rId15"/>
    <p:sldId id="569" r:id="rId16"/>
    <p:sldId id="570" r:id="rId17"/>
    <p:sldId id="571" r:id="rId18"/>
    <p:sldId id="572" r:id="rId19"/>
    <p:sldId id="573" r:id="rId20"/>
    <p:sldId id="574" r:id="rId21"/>
    <p:sldId id="575" r:id="rId22"/>
    <p:sldId id="576" r:id="rId23"/>
    <p:sldId id="577" r:id="rId24"/>
    <p:sldId id="578" r:id="rId25"/>
    <p:sldId id="579" r:id="rId26"/>
    <p:sldId id="580" r:id="rId27"/>
    <p:sldId id="581" r:id="rId28"/>
    <p:sldId id="582" r:id="rId29"/>
    <p:sldId id="583" r:id="rId30"/>
    <p:sldId id="584" r:id="rId31"/>
    <p:sldId id="585" r:id="rId32"/>
    <p:sldId id="586" r:id="rId33"/>
    <p:sldId id="587" r:id="rId34"/>
    <p:sldId id="588" r:id="rId35"/>
    <p:sldId id="590" r:id="rId36"/>
    <p:sldId id="591" r:id="rId37"/>
    <p:sldId id="592" r:id="rId38"/>
    <p:sldId id="593" r:id="rId39"/>
    <p:sldId id="594" r:id="rId40"/>
    <p:sldId id="595" r:id="rId41"/>
    <p:sldId id="596" r:id="rId42"/>
    <p:sldId id="597" r:id="rId43"/>
    <p:sldId id="598" r:id="rId44"/>
    <p:sldId id="599" r:id="rId45"/>
    <p:sldId id="600" r:id="rId46"/>
    <p:sldId id="601" r:id="rId47"/>
    <p:sldId id="602" r:id="rId48"/>
    <p:sldId id="603" r:id="rId49"/>
    <p:sldId id="589" r:id="rId50"/>
    <p:sldId id="390" r:id="rId51"/>
  </p:sldIdLst>
  <p:sldSz cx="10261600" cy="57610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OGD6Ibm9LESXCMbmq2azw==" hashData="wSMFczf4rZY0DsoVZhjqcHxAR6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71" d="100"/>
          <a:sy n="71" d="100"/>
        </p:scale>
        <p:origin x="-108" y="-204"/>
      </p:cViewPr>
      <p:guideLst>
        <p:guide orient="horz" pos="181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27/09/2024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76238" y="685800"/>
            <a:ext cx="6105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76238" y="685800"/>
            <a:ext cx="61055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70" y="1789677"/>
            <a:ext cx="8722361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264737"/>
            <a:ext cx="7183120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49" y="3702021"/>
            <a:ext cx="8722361" cy="11442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49" y="2441799"/>
            <a:ext cx="8722361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44865"/>
            <a:ext cx="4532207" cy="380201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44865"/>
            <a:ext cx="4532207" cy="380201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289650"/>
            <a:ext cx="4533989" cy="53743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1827597"/>
            <a:ext cx="4533989" cy="3319265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289650"/>
            <a:ext cx="4535769" cy="53743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1827597"/>
            <a:ext cx="4535769" cy="3319265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1" y="232502"/>
            <a:ext cx="3375995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32711"/>
            <a:ext cx="5736521" cy="4916886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1" y="1205568"/>
            <a:ext cx="3375995" cy="3940710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036026"/>
            <a:ext cx="6156960" cy="47608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518717"/>
            <a:ext cx="6156960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4508822"/>
            <a:ext cx="6156960" cy="676121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34050"/>
            <a:ext cx="230886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34050"/>
            <a:ext cx="675555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295" y="1793119"/>
            <a:ext cx="8722361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510" y="3264589"/>
            <a:ext cx="7183120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4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8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2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3" y="3704769"/>
            <a:ext cx="8722361" cy="114420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3" y="2441778"/>
            <a:ext cx="8722361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10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2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2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4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4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86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271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2" y="1344981"/>
            <a:ext cx="4532206" cy="380201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9" y="1344981"/>
            <a:ext cx="4532206" cy="380201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289612"/>
            <a:ext cx="4533989" cy="53743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1827000"/>
            <a:ext cx="4533989" cy="331926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4" y="1289612"/>
            <a:ext cx="4535771" cy="53743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4" y="1827000"/>
            <a:ext cx="4535771" cy="331926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063" y="232502"/>
            <a:ext cx="3375995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32142"/>
            <a:ext cx="5736521" cy="4916886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063" y="1205551"/>
            <a:ext cx="3375995" cy="3940710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035494"/>
            <a:ext cx="6156960" cy="47608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518272"/>
            <a:ext cx="6156960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44101" indent="0">
              <a:buNone/>
              <a:defRPr sz="3300"/>
            </a:lvl2pPr>
            <a:lvl3pPr marL="1088204" indent="0">
              <a:buNone/>
              <a:defRPr sz="2900"/>
            </a:lvl3pPr>
            <a:lvl4pPr marL="1632265" indent="0">
              <a:buNone/>
              <a:defRPr sz="2400"/>
            </a:lvl4pPr>
            <a:lvl5pPr marL="2176367" indent="0">
              <a:buNone/>
              <a:defRPr sz="2400"/>
            </a:lvl5pPr>
            <a:lvl6pPr marL="2720437" indent="0">
              <a:buNone/>
              <a:defRPr sz="2400"/>
            </a:lvl6pPr>
            <a:lvl7pPr marL="3264540" indent="0">
              <a:buNone/>
              <a:defRPr sz="2400"/>
            </a:lvl7pPr>
            <a:lvl8pPr marL="3808624" indent="0">
              <a:buNone/>
              <a:defRPr sz="2400"/>
            </a:lvl8pPr>
            <a:lvl9pPr marL="435271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4508820"/>
            <a:ext cx="6156960" cy="676121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2" y="233479"/>
            <a:ext cx="230886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33479"/>
            <a:ext cx="675555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30729"/>
            <a:ext cx="9235442" cy="960173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344865"/>
            <a:ext cx="9235442" cy="380201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69" y="5342975"/>
            <a:ext cx="2394373" cy="306722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7" y="5342975"/>
            <a:ext cx="3249507" cy="306722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96" y="5342975"/>
            <a:ext cx="2394373" cy="306722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9" y="231090"/>
            <a:ext cx="9235440" cy="960175"/>
          </a:xfrm>
          <a:prstGeom prst="rect">
            <a:avLst/>
          </a:prstGeom>
        </p:spPr>
        <p:txBody>
          <a:bodyPr vert="horz" lIns="108343" tIns="54169" rIns="108343" bIns="5416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9" y="1344981"/>
            <a:ext cx="9235440" cy="3802019"/>
          </a:xfrm>
          <a:prstGeom prst="rect">
            <a:avLst/>
          </a:prstGeom>
        </p:spPr>
        <p:txBody>
          <a:bodyPr vert="horz" lIns="108343" tIns="54169" rIns="108343" bIns="5416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59" y="5342396"/>
            <a:ext cx="2394373" cy="306722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l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907" y="5342396"/>
            <a:ext cx="3249507" cy="306722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ct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33" y="5342396"/>
            <a:ext cx="2394373" cy="306722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5" r:id="rId1"/>
    <p:sldLayoutId id="2147484406" r:id="rId2"/>
    <p:sldLayoutId id="2147484407" r:id="rId3"/>
    <p:sldLayoutId id="2147484408" r:id="rId4"/>
    <p:sldLayoutId id="2147484409" r:id="rId5"/>
    <p:sldLayoutId id="2147484410" r:id="rId6"/>
    <p:sldLayoutId id="2147484411" r:id="rId7"/>
    <p:sldLayoutId id="2147484412" r:id="rId8"/>
    <p:sldLayoutId id="2147484413" r:id="rId9"/>
    <p:sldLayoutId id="2147484414" r:id="rId10"/>
    <p:sldLayoutId id="2147484415" r:id="rId11"/>
  </p:sldLayoutIdLst>
  <p:transition spd="med" advTm="4000">
    <p:dissolve/>
  </p:transition>
  <p:txStyles>
    <p:titleStyle>
      <a:lvl1pPr algn="ctr" defTabSz="108820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075" indent="-408075" algn="l" defTabSz="108820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140" indent="-340056" algn="l" defTabSz="108820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227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315" indent="-272059" algn="l" defTabSz="108820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403" indent="-272059" algn="l" defTabSz="108820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573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6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778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01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20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65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36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43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54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62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712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image" Target="../media/image61.jpeg"/><Relationship Id="rId4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1" y="4123365"/>
            <a:ext cx="10261599" cy="1515943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Découverte</a:t>
            </a:r>
          </a:p>
          <a:p>
            <a:pPr defTabSz="1088204"/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de l'alsace par des touristes </a:t>
            </a:r>
            <a:endParaRPr lang="fr-FR" sz="5900" dirty="0">
              <a:ln w="63500">
                <a:solidFill>
                  <a:prstClr val="black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2400000">
            <a:off x="4644000" y="576000"/>
            <a:ext cx="5950208" cy="4256071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ArchUpPour">
              <a:avLst/>
            </a:prstTxWarp>
            <a:spAutoFit/>
          </a:bodyPr>
          <a:lstStyle/>
          <a:p>
            <a:pPr defTabSz="1088204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592000" y="1188000"/>
            <a:ext cx="3549494" cy="922710"/>
          </a:xfrm>
          <a:prstGeom prst="rect">
            <a:avLst/>
          </a:prstGeom>
          <a:noFill/>
        </p:spPr>
        <p:txBody>
          <a:bodyPr wrap="square" lIns="90843" tIns="45413" rIns="90843" bIns="45413" rtlCol="0">
            <a:spAutoFit/>
          </a:bodyPr>
          <a:lstStyle/>
          <a:p>
            <a:pPr algn="ctr" defTabSz="1088204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</a:p>
          <a:p>
            <a:pPr algn="ctr" defTabSz="1088204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touristes </a:t>
            </a:r>
          </a:p>
          <a:p>
            <a:pPr algn="ctr" defTabSz="1088204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" y="60638"/>
            <a:ext cx="5346818" cy="1445857"/>
          </a:xfrm>
          <a:prstGeom prst="rect">
            <a:avLst/>
          </a:prstGeom>
        </p:spPr>
        <p:txBody>
          <a:bodyPr wrap="square" lIns="121266" tIns="60617" rIns="121266" bIns="60617">
            <a:spAutoFit/>
          </a:bodyPr>
          <a:lstStyle/>
          <a:p>
            <a:pPr algn="ctr" defTabSz="1088204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1088204"/>
            <a:r>
              <a:rPr lang="fr-FR" sz="2000" b="1" dirty="0" smtClean="0">
                <a:solidFill>
                  <a:prstClr val="black"/>
                </a:solidFill>
                <a:latin typeface="Chiller" pitchFamily="82" charset="0"/>
              </a:rPr>
              <a:t>Bruce Davidson</a:t>
            </a:r>
            <a:endParaRPr lang="fr-FR" sz="2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786985" y="3183481"/>
            <a:ext cx="672377" cy="999654"/>
          </a:xfrm>
          <a:prstGeom prst="rect">
            <a:avLst/>
          </a:prstGeom>
        </p:spPr>
        <p:txBody>
          <a:bodyPr wrap="none" lIns="90843" tIns="45413" rIns="90843" bIns="45413">
            <a:spAutoFit/>
          </a:bodyPr>
          <a:lstStyle/>
          <a:p>
            <a:pPr defTabSz="1086551"/>
            <a:r>
              <a:rPr lang="fr-FR" sz="5900" dirty="0" smtClean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2</a:t>
            </a:r>
            <a:endParaRPr lang="fr-FR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6000" y="2376000"/>
            <a:ext cx="4662752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Pêle – mêle</a:t>
            </a:r>
          </a:p>
          <a:p>
            <a:pPr algn="ctr"/>
            <a:r>
              <a:rPr lang="fr-FR" sz="36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du  nord  au  sud</a:t>
            </a:r>
            <a:r>
              <a:rPr lang="fr-FR" sz="40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</a:t>
            </a:r>
            <a:endParaRPr lang="fr-FR" sz="1400" dirty="0">
              <a:solidFill>
                <a:srgbClr val="FF0000"/>
              </a:solidFill>
            </a:endParaRPr>
          </a:p>
        </p:txBody>
      </p:sp>
      <p:pic>
        <p:nvPicPr>
          <p:cNvPr id="9" name="Image 8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240000">
            <a:off x="4824000" y="3132000"/>
            <a:ext cx="1979861" cy="1757927"/>
          </a:xfrm>
          <a:prstGeom prst="rect">
            <a:avLst/>
          </a:prstGeom>
        </p:spPr>
      </p:pic>
      <p:pic>
        <p:nvPicPr>
          <p:cNvPr id="11" name="Roland ENGEL - 13 Cueca longue de la distance.wav">
            <a:hlinkClick r:id="" action="ppaction://media"/>
          </p:cNvPr>
          <p:cNvPicPr>
            <a:picLocks noRot="1" noChangeAspect="1"/>
          </p:cNvPicPr>
          <p:nvPr>
            <a:wavAudioFile r:embed="rId1" name="Roland ENGEL - 13 Cueca longue de la distance.wav"/>
          </p:nvPr>
        </p:nvPicPr>
        <p:blipFill>
          <a:blip r:embed="rId7" cstate="print"/>
          <a:stretch>
            <a:fillRect/>
          </a:stretch>
        </p:blipFill>
        <p:spPr>
          <a:xfrm>
            <a:off x="5490840" y="259248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100"/>
                            </p:stCondLst>
                            <p:childTnLst>
                              <p:par>
                                <p:cTn id="3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0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5645374_1658527971609701_36331542490787916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8217" y="0"/>
            <a:ext cx="3233383" cy="5761038"/>
          </a:xfrm>
          <a:prstGeom prst="rect">
            <a:avLst/>
          </a:prstGeom>
        </p:spPr>
      </p:pic>
      <p:pic>
        <p:nvPicPr>
          <p:cNvPr id="5" name="Image 4" descr="455696452_1658529228276242_921386418947793018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233383" cy="5761038"/>
          </a:xfrm>
          <a:prstGeom prst="rect">
            <a:avLst/>
          </a:prstGeom>
        </p:spPr>
      </p:pic>
      <p:pic>
        <p:nvPicPr>
          <p:cNvPr id="6" name="Image 5" descr="455613965_1658529248276240_271256781061506618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14108" y="0"/>
            <a:ext cx="3233383" cy="5761038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620000" y="216000"/>
            <a:ext cx="13981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Strasbourg</a:t>
            </a:r>
            <a:endParaRPr lang="fr-FR" sz="2000" dirty="0">
              <a:latin typeface="Courgette" pitchFamily="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644000" y="3600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FR" sz="2000" dirty="0" smtClean="0">
                <a:latin typeface="Courgette" pitchFamily="2" charset="0"/>
              </a:rPr>
              <a:t>Strasbourg Place</a:t>
            </a:r>
          </a:p>
          <a:p>
            <a:pPr algn="r"/>
            <a:r>
              <a:rPr lang="fr-FR" sz="2000" dirty="0" smtClean="0">
                <a:latin typeface="Courgette" pitchFamily="2" charset="0"/>
              </a:rPr>
              <a:t>Gutenberg</a:t>
            </a:r>
            <a:endParaRPr lang="fr-FR" sz="2000" dirty="0">
              <a:latin typeface="Courgette" pitchFamily="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000" y="7200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Obernai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840000">
            <a:off x="450280" y="1512000"/>
            <a:ext cx="20505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latin typeface="Courgette" pitchFamily="2" charset="0"/>
              </a:rPr>
              <a:t>Strasbourg </a:t>
            </a:r>
          </a:p>
          <a:p>
            <a:pPr algn="ctr"/>
            <a:r>
              <a:rPr lang="fr-FR" sz="2000" dirty="0" smtClean="0">
                <a:latin typeface="Courgette" pitchFamily="2" charset="0"/>
              </a:rPr>
              <a:t>Cour du Corbeau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620000" y="216000"/>
            <a:ext cx="28568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Strasbourg place Kléber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600000">
            <a:off x="4356000" y="1511362"/>
            <a:ext cx="2050561" cy="792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latin typeface="Courgette" pitchFamily="2" charset="0"/>
              </a:rPr>
              <a:t>Strasbourg </a:t>
            </a:r>
          </a:p>
          <a:p>
            <a:pPr algn="ctr"/>
            <a:r>
              <a:rPr lang="fr-FR" sz="2000" dirty="0" smtClean="0">
                <a:latin typeface="Courgette" pitchFamily="2" charset="0"/>
              </a:rPr>
              <a:t>Cour du Corbeau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98752" y="288231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Obernai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488000" y="216000"/>
            <a:ext cx="26677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Strasbourg cathédrale</a:t>
            </a:r>
            <a:endParaRPr lang="fr-FR" sz="2000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2000" y="432247"/>
            <a:ext cx="3336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Soufflenheim village potiers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16000" y="432247"/>
            <a:ext cx="3336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Soufflenheim village potiers</a:t>
            </a:r>
            <a:endParaRPr lang="fr-FR" sz="2000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80000" y="432247"/>
            <a:ext cx="3336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Soufflenheim village potiers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786984" y="288231"/>
            <a:ext cx="31694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Strasbourg Parc Orangerie</a:t>
            </a:r>
            <a:endParaRPr lang="fr-FR" sz="2000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38512" y="216223"/>
            <a:ext cx="31694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Strasbourg Parc Orangerie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34489_1658529194942912_8551522577634434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4108" y="0"/>
            <a:ext cx="3233383" cy="5761038"/>
          </a:xfrm>
          <a:prstGeom prst="rect">
            <a:avLst/>
          </a:prstGeom>
        </p:spPr>
      </p:pic>
      <p:pic>
        <p:nvPicPr>
          <p:cNvPr id="3" name="Image 2" descr="455838213_1658527894943042_902290517619749331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233383" cy="5761038"/>
          </a:xfrm>
          <a:prstGeom prst="rect">
            <a:avLst/>
          </a:prstGeom>
        </p:spPr>
      </p:pic>
      <p:pic>
        <p:nvPicPr>
          <p:cNvPr id="4" name="Image 3" descr="455840359_1658530091609489_383617276187065649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28217" y="0"/>
            <a:ext cx="3233383" cy="576103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600000" y="216000"/>
            <a:ext cx="13981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Strasbourg</a:t>
            </a:r>
            <a:endParaRPr lang="fr-FR" sz="2000" dirty="0">
              <a:latin typeface="Courgette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128000" y="108000"/>
            <a:ext cx="13981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Strasbourg</a:t>
            </a:r>
            <a:endParaRPr lang="fr-FR" sz="2000" dirty="0">
              <a:latin typeface="Courgette" pitchFamily="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 rot="-1020000">
            <a:off x="1980000" y="46800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Obernai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47616_1658530141609484_1530066406614597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4108" y="0"/>
            <a:ext cx="3233383" cy="5761038"/>
          </a:xfrm>
          <a:prstGeom prst="rect">
            <a:avLst/>
          </a:prstGeom>
        </p:spPr>
      </p:pic>
      <p:pic>
        <p:nvPicPr>
          <p:cNvPr id="3" name="Image 2" descr="456034761_1658527668276398_836254309756787696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28217" y="0"/>
            <a:ext cx="3233383" cy="5761038"/>
          </a:xfrm>
          <a:prstGeom prst="rect">
            <a:avLst/>
          </a:prstGeom>
        </p:spPr>
      </p:pic>
      <p:pic>
        <p:nvPicPr>
          <p:cNvPr id="4" name="Image 3" descr="456099172_1658531478276017_73602025887906302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233383" cy="576103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744000" y="108000"/>
            <a:ext cx="13981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Strasbourg</a:t>
            </a:r>
            <a:endParaRPr lang="fr-FR" sz="2000" dirty="0">
              <a:latin typeface="Courgette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208000" y="7200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Obernai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 rot="-180000">
            <a:off x="5571032" y="216000"/>
            <a:ext cx="3336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Soufflenheim village potiers</a:t>
            </a:r>
            <a:endParaRPr lang="fr-FR" sz="2000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258592" y="2376463"/>
            <a:ext cx="2954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Strasbourg Petite France</a:t>
            </a:r>
            <a:endParaRPr lang="fr-FR" sz="2000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003008" y="576263"/>
            <a:ext cx="12891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err="1" smtClean="0">
                <a:latin typeface="Courgette" pitchFamily="2" charset="0"/>
              </a:rPr>
              <a:t>Gertwiller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 rot="360000">
            <a:off x="470674" y="251215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Obernai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98352" y="576263"/>
            <a:ext cx="13981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Strasbourg</a:t>
            </a:r>
            <a:endParaRPr lang="fr-FR" sz="2000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200000" y="14400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Obernai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 rot="1080000">
            <a:off x="1368000" y="2124000"/>
            <a:ext cx="20505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Strasbourg </a:t>
            </a:r>
          </a:p>
          <a:p>
            <a:pPr algn="ctr"/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Cour du Corbeau</a:t>
            </a:r>
            <a:endParaRPr lang="fr-FR" sz="2000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844000" y="5076000"/>
            <a:ext cx="20505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Strasbourg </a:t>
            </a:r>
          </a:p>
          <a:p>
            <a:pPr algn="ctr"/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Cour du Corbeau</a:t>
            </a:r>
            <a:endParaRPr lang="fr-FR" sz="2000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850880" y="360239"/>
            <a:ext cx="3336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Soufflenheim village potiers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 rot="-60000">
            <a:off x="1818432" y="2736503"/>
            <a:ext cx="2954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Strasbourg Petite France</a:t>
            </a:r>
            <a:endParaRPr lang="fr-FR" sz="2000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12000" y="216000"/>
            <a:ext cx="3336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Soufflenheim village potiers</a:t>
            </a:r>
            <a:endParaRPr lang="fr-FR" sz="2000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78272" y="720279"/>
            <a:ext cx="31694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Strasbourg Parc Orangerie</a:t>
            </a:r>
            <a:endParaRPr lang="fr-FR" sz="2000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08000" y="576000"/>
            <a:ext cx="12891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err="1" smtClean="0">
                <a:latin typeface="Courgette" pitchFamily="2" charset="0"/>
              </a:rPr>
              <a:t>Gertwiller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634856" y="360239"/>
            <a:ext cx="6735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Barr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291040" y="288231"/>
            <a:ext cx="26853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Strasbourg Cathédrale</a:t>
            </a:r>
            <a:endParaRPr lang="fr-FR" sz="2000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284000" y="792287"/>
            <a:ext cx="31694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Strasbourg Parc Orangerie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 rot="-720000">
            <a:off x="684000" y="432247"/>
            <a:ext cx="3336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Soufflenheim village potiers</a:t>
            </a:r>
            <a:endParaRPr lang="fr-FR" sz="2000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 rot="120000">
            <a:off x="3132000" y="2520479"/>
            <a:ext cx="3336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Soufflenheim village potiers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642968" y="360239"/>
            <a:ext cx="31694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Courgette" pitchFamily="2" charset="0"/>
              </a:rPr>
              <a:t>Strasbourg Parc Orangerie</a:t>
            </a:r>
            <a:endParaRPr lang="fr-FR" sz="2000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256000" y="216000"/>
            <a:ext cx="46971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Strasbourg Petite France Ponts Couverts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786984" y="288231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Obernai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8803208" y="2376463"/>
            <a:ext cx="6735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Courgette" pitchFamily="2" charset="0"/>
              </a:rPr>
              <a:t>Barr</a:t>
            </a:r>
            <a:endParaRPr lang="fr-FR" sz="2000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28" y="4935365"/>
            <a:ext cx="1881337" cy="7388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79" y="2376484"/>
            <a:ext cx="1410845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2" y="3458847"/>
            <a:ext cx="1197081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2218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733588" y="5247407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27.09.2024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53" y="5078106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28432" y="2018533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62248" y="144215"/>
            <a:ext cx="6573132" cy="2970708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Roland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ENGEL et</a:t>
            </a:r>
          </a:p>
          <a:p>
            <a:pPr algn="ctr" defTabSz="1080269"/>
            <a:r>
              <a:rPr lang="fr-FR" sz="3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Guillermo</a:t>
            </a:r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r>
              <a:rPr lang="fr-FR" sz="36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Jérez</a:t>
            </a:r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r>
              <a:rPr lang="fr-FR" sz="2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(chilien) </a:t>
            </a:r>
            <a:endParaRPr lang="fr-FR" sz="36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1080269"/>
            <a:r>
              <a:rPr lang="fr-FR" sz="36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Cueca</a:t>
            </a:r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longue de la </a:t>
            </a:r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distance</a:t>
            </a:r>
          </a:p>
          <a:p>
            <a:pPr algn="ctr" defTabSz="1080269"/>
            <a:r>
              <a:rPr lang="fr-FR" sz="2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Dialogues </a:t>
            </a:r>
            <a:r>
              <a:rPr lang="fr-FR" sz="2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avec un ange</a:t>
            </a:r>
          </a:p>
          <a:p>
            <a:pPr algn="ctr" defTabSz="1080269"/>
            <a:endParaRPr lang="fr-FR" sz="36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81" y="2880000"/>
            <a:ext cx="3420231" cy="1440000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 l="-2000" r="-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19561"/>
            <a:ext cx="2351408" cy="1980000"/>
          </a:xfrm>
          <a:prstGeom prst="rect">
            <a:avLst/>
          </a:prstGeom>
        </p:spPr>
      </p:pic>
      <p:sp>
        <p:nvSpPr>
          <p:cNvPr id="16" name="Rectangle à coins arrondis 15"/>
          <p:cNvSpPr/>
          <p:nvPr/>
        </p:nvSpPr>
        <p:spPr>
          <a:xfrm>
            <a:off x="2898552" y="2880000"/>
            <a:ext cx="1260000" cy="1440160"/>
          </a:xfrm>
          <a:prstGeom prst="roundRect">
            <a:avLst/>
          </a:prstGeom>
          <a:blipFill>
            <a:blip r:embed="rId7" cstate="print"/>
            <a:stretch>
              <a:fillRect l="-2000" r="-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  <p:bldP spid="16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2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2653</TotalTime>
  <Words>162</Words>
  <Application>Microsoft Office PowerPoint</Application>
  <PresentationFormat>Personnalisé</PresentationFormat>
  <Paragraphs>65</Paragraphs>
  <Slides>49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49</vt:i4>
      </vt:variant>
    </vt:vector>
  </HeadingPairs>
  <TitlesOfParts>
    <vt:vector size="51" baseType="lpstr">
      <vt:lpstr>22_Thème Office</vt:lpstr>
      <vt:lpstr>29_Thème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347</cp:revision>
  <dcterms:created xsi:type="dcterms:W3CDTF">2020-05-12T17:47:43Z</dcterms:created>
  <dcterms:modified xsi:type="dcterms:W3CDTF">2024-09-27T16:52:31Z</dcterms:modified>
</cp:coreProperties>
</file>