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404" r:id="rId2"/>
  </p:sldMasterIdLst>
  <p:notesMasterIdLst>
    <p:notesMasterId r:id="rId45"/>
  </p:notesMasterIdLst>
  <p:sldIdLst>
    <p:sldId id="554" r:id="rId3"/>
    <p:sldId id="555" r:id="rId4"/>
    <p:sldId id="556" r:id="rId5"/>
    <p:sldId id="557" r:id="rId6"/>
    <p:sldId id="558" r:id="rId7"/>
    <p:sldId id="559" r:id="rId8"/>
    <p:sldId id="560" r:id="rId9"/>
    <p:sldId id="561" r:id="rId10"/>
    <p:sldId id="562" r:id="rId11"/>
    <p:sldId id="563" r:id="rId12"/>
    <p:sldId id="564" r:id="rId13"/>
    <p:sldId id="565" r:id="rId14"/>
    <p:sldId id="566" r:id="rId15"/>
    <p:sldId id="567" r:id="rId16"/>
    <p:sldId id="568" r:id="rId17"/>
    <p:sldId id="569" r:id="rId18"/>
    <p:sldId id="570" r:id="rId19"/>
    <p:sldId id="571" r:id="rId20"/>
    <p:sldId id="572" r:id="rId21"/>
    <p:sldId id="573" r:id="rId22"/>
    <p:sldId id="574" r:id="rId23"/>
    <p:sldId id="575" r:id="rId24"/>
    <p:sldId id="576" r:id="rId25"/>
    <p:sldId id="577" r:id="rId26"/>
    <p:sldId id="578" r:id="rId27"/>
    <p:sldId id="579" r:id="rId28"/>
    <p:sldId id="580" r:id="rId29"/>
    <p:sldId id="581" r:id="rId30"/>
    <p:sldId id="582" r:id="rId31"/>
    <p:sldId id="583" r:id="rId32"/>
    <p:sldId id="584" r:id="rId33"/>
    <p:sldId id="585" r:id="rId34"/>
    <p:sldId id="586" r:id="rId35"/>
    <p:sldId id="587" r:id="rId36"/>
    <p:sldId id="588" r:id="rId37"/>
    <p:sldId id="589" r:id="rId38"/>
    <p:sldId id="590" r:id="rId39"/>
    <p:sldId id="591" r:id="rId40"/>
    <p:sldId id="592" r:id="rId41"/>
    <p:sldId id="593" r:id="rId42"/>
    <p:sldId id="594" r:id="rId43"/>
    <p:sldId id="390" r:id="rId44"/>
  </p:sldIdLst>
  <p:sldSz cx="9145588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7CBfi0iR7S0mGrt6zObZQ==" hashData="7SZZWnMhr6t6MkOUAnGyf/VnP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26/09/2024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67" y="2125026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482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90" y="4395704"/>
            <a:ext cx="777375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90" y="2899342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303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70051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303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70051"/>
            <a:ext cx="4042476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14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317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14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95"/>
            <a:ext cx="5487353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1" y="27790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90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20" y="2129113"/>
            <a:ext cx="777375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79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50" y="4398967"/>
            <a:ext cx="777375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50" y="2899317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597002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190" y="1597002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259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69342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19" y="1531259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19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937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5641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937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1663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386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901" y="277229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229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7" y="273963"/>
            <a:ext cx="8231031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7" y="1596865"/>
            <a:ext cx="8231031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74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61" y="6344139"/>
            <a:ext cx="289610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66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8" y="274392"/>
            <a:ext cx="8231029" cy="1140092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8" y="1597002"/>
            <a:ext cx="8231029" cy="4514439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65" y="6343452"/>
            <a:ext cx="2133970" cy="36419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400" y="6343452"/>
            <a:ext cx="2896103" cy="36419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10" y="6343452"/>
            <a:ext cx="2133970" cy="36419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jpeg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1" y="4895999"/>
            <a:ext cx="9145587" cy="1800000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3060000">
            <a:off x="3237850" y="742804"/>
            <a:ext cx="5950208" cy="4503964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2740956" y="1301802"/>
            <a:ext cx="1764539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329834" y="72000"/>
            <a:ext cx="1815754" cy="147670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" y="72001"/>
            <a:ext cx="2905747" cy="2523075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Bruce Davidson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07091" y="4068341"/>
            <a:ext cx="672377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340" y="3060001"/>
            <a:ext cx="464865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Pêle </a:t>
            </a:r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– mêle</a:t>
            </a:r>
          </a:p>
          <a:p>
            <a:pPr algn="ctr"/>
            <a:r>
              <a:rPr lang="fr-FR" sz="36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du  nord  au  sud</a:t>
            </a:r>
            <a:r>
              <a:rPr lang="fr-FR" sz="40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endParaRPr lang="fr-FR" sz="1400" dirty="0">
              <a:solidFill>
                <a:srgbClr val="FF0000"/>
              </a:solidFill>
            </a:endParaRPr>
          </a:p>
        </p:txBody>
      </p:sp>
      <p:pic>
        <p:nvPicPr>
          <p:cNvPr id="11" name="Roland ENGEL - 02 Suite alsacienne.wav">
            <a:hlinkClick r:id="" action="ppaction://media"/>
          </p:cNvPr>
          <p:cNvPicPr>
            <a:picLocks noRot="1" noChangeAspect="1"/>
          </p:cNvPicPr>
          <p:nvPr>
            <a:wavAudioFile r:embed="rId1" name="Roland ENGEL - 02 Suite alsacienne.wav"/>
          </p:nvPr>
        </p:nvPicPr>
        <p:blipFill>
          <a:blip r:embed="rId7" cstate="print"/>
          <a:stretch>
            <a:fillRect/>
          </a:stretch>
        </p:blipFill>
        <p:spPr>
          <a:xfrm>
            <a:off x="3924722" y="104400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96930" y="539949"/>
            <a:ext cx="106779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28378" y="323925"/>
            <a:ext cx="14205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Ribeauvillé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11452_10224338554198679_7537359228386950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08000" y="4572397"/>
            <a:ext cx="191629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Saint-Hippolyte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26325_10224338555358708_4418418178292382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20000" y="179909"/>
            <a:ext cx="106779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21514_10224338550798594_1715063652032295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06779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33971_10224338557718767_7956353746993123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74683_10224338555558713_9151984313981546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20000" y="251917"/>
            <a:ext cx="98616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62139_10224338550998599_2104214276631827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52514" y="179909"/>
            <a:ext cx="106779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66859_10224338556038725_2215382120503797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68296_10224338553678666_5637004361790868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28000" y="4572397"/>
            <a:ext cx="191629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Saint-Hippolyte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68536_10224338557838770_8480737229197156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28778" y="467941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83798_10224338556758743_579209789899561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94884_10224338554678691_6235572042181076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179909"/>
            <a:ext cx="14205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Ribeauvillé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21661_10224338553038650_6306345565726162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72000" y="2484165"/>
            <a:ext cx="14205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Ribeauvillé</a:t>
            </a:r>
            <a:endParaRPr lang="fr-FR" b="1" dirty="0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46384_10224338555718717_8304100976160144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48658" y="179909"/>
            <a:ext cx="133876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Labaroche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53684_10224338553958673_5516791496650895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16005_10224338555078701_2674146991915328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2514" y="36000"/>
            <a:ext cx="14205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Ribeauvillé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87149_10224338551758618_8089778418334608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68000" y="72000"/>
            <a:ext cx="106779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91094_10224338554798694_75945080608861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80706" y="5292477"/>
            <a:ext cx="14205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Ribeauvillé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60841_10224338557038750_3216838425906572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770" y="467941"/>
            <a:ext cx="98616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Colmar</a:t>
            </a:r>
            <a:endParaRPr lang="fr-FR" b="1" dirty="0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779435_10224338553278656_3156528465240352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73282_4024444471028613_868921496843318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870077_4024444204361973_7726329579308110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4000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872502_4024444634361930_2666497203376048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881718_4024444027695324_5824062401533208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970581_4024444367695290_7283403643150077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972472_4024444424361951_4205090935990872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981617_4024444257695301_4273871921141366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981914_4024444154361978_2495480248156647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24722" y="323925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983515_4024444317695295_7505987001085459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85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02405_4024444711028589_768141221487541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44000" y="251917"/>
            <a:ext cx="152920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06427_4024444087695318_7317148764818427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000" y="611957"/>
            <a:ext cx="106779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05042" y="539949"/>
            <a:ext cx="108715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Obernai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0" y="5860152"/>
            <a:ext cx="1676730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0417" y="282178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8101" y="4106964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2117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83756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smtClean="0">
                <a:solidFill>
                  <a:srgbClr val="FF0000"/>
                </a:solidFill>
              </a:rPr>
              <a:t>26.09.2024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98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40176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80306" y="251917"/>
            <a:ext cx="5390312" cy="1862713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Roland  Engel</a:t>
            </a: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Suite  Alsacienne</a:t>
            </a:r>
          </a:p>
          <a:p>
            <a:pPr algn="ctr" defTabSz="1080269"/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Dialogues avec un ange</a:t>
            </a:r>
            <a:endParaRPr lang="fr-FR" sz="2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808" y="3078283"/>
            <a:ext cx="3048260" cy="1709826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1000" r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614" y="260703"/>
            <a:ext cx="209567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2662</TotalTime>
  <Words>90</Words>
  <Application>Microsoft Office PowerPoint</Application>
  <PresentationFormat>Personnalisé</PresentationFormat>
  <Paragraphs>48</Paragraphs>
  <Slides>42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42</vt:i4>
      </vt:variant>
    </vt:vector>
  </HeadingPairs>
  <TitlesOfParts>
    <vt:vector size="44" baseType="lpstr">
      <vt:lpstr>22_Thème Office</vt:lpstr>
      <vt:lpstr>29_Thème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342</cp:revision>
  <dcterms:created xsi:type="dcterms:W3CDTF">2020-05-12T17:47:43Z</dcterms:created>
  <dcterms:modified xsi:type="dcterms:W3CDTF">2024-09-26T21:50:15Z</dcterms:modified>
</cp:coreProperties>
</file>