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12" r:id="rId2"/>
  </p:sldMasterIdLst>
  <p:notesMasterIdLst>
    <p:notesMasterId r:id="rId71"/>
  </p:notesMasterIdLst>
  <p:sldIdLst>
    <p:sldId id="525" r:id="rId3"/>
    <p:sldId id="526" r:id="rId4"/>
    <p:sldId id="527" r:id="rId5"/>
    <p:sldId id="528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1" r:id="rId29"/>
    <p:sldId id="552" r:id="rId30"/>
    <p:sldId id="553" r:id="rId31"/>
    <p:sldId id="554" r:id="rId32"/>
    <p:sldId id="555" r:id="rId33"/>
    <p:sldId id="556" r:id="rId34"/>
    <p:sldId id="557" r:id="rId35"/>
    <p:sldId id="558" r:id="rId36"/>
    <p:sldId id="559" r:id="rId37"/>
    <p:sldId id="561" r:id="rId38"/>
    <p:sldId id="562" r:id="rId39"/>
    <p:sldId id="563" r:id="rId40"/>
    <p:sldId id="564" r:id="rId41"/>
    <p:sldId id="565" r:id="rId42"/>
    <p:sldId id="567" r:id="rId43"/>
    <p:sldId id="568" r:id="rId44"/>
    <p:sldId id="596" r:id="rId45"/>
    <p:sldId id="569" r:id="rId46"/>
    <p:sldId id="570" r:id="rId47"/>
    <p:sldId id="571" r:id="rId48"/>
    <p:sldId id="572" r:id="rId49"/>
    <p:sldId id="573" r:id="rId50"/>
    <p:sldId id="574" r:id="rId51"/>
    <p:sldId id="575" r:id="rId52"/>
    <p:sldId id="576" r:id="rId53"/>
    <p:sldId id="577" r:id="rId54"/>
    <p:sldId id="578" r:id="rId55"/>
    <p:sldId id="579" r:id="rId56"/>
    <p:sldId id="580" r:id="rId57"/>
    <p:sldId id="582" r:id="rId58"/>
    <p:sldId id="583" r:id="rId59"/>
    <p:sldId id="584" r:id="rId60"/>
    <p:sldId id="586" r:id="rId61"/>
    <p:sldId id="587" r:id="rId62"/>
    <p:sldId id="588" r:id="rId63"/>
    <p:sldId id="589" r:id="rId64"/>
    <p:sldId id="592" r:id="rId65"/>
    <p:sldId id="593" r:id="rId66"/>
    <p:sldId id="594" r:id="rId67"/>
    <p:sldId id="591" r:id="rId68"/>
    <p:sldId id="590" r:id="rId69"/>
    <p:sldId id="429" r:id="rId70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z7f7QxJXFAT4HQjB2iWVQ==" hashData="XfwiVrFpv5PB3JJS2SZGZzbIrD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3" d="100"/>
          <a:sy n="63" d="100"/>
        </p:scale>
        <p:origin x="-17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25/09/2024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20" y="212963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1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88" y="4399905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88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956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593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61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332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250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332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7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5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819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5" y="277819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2" y="274937"/>
            <a:ext cx="9235440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2" y="1596981"/>
            <a:ext cx="9235440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51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51"/>
            <a:ext cx="3249507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94" y="6344051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spd="med" advTm="4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gi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4.gi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8.gif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4680000">
            <a:off x="5796000" y="1404000"/>
            <a:ext cx="4579298" cy="3564001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" y="5292037"/>
            <a:ext cx="10261600" cy="1552866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Triangle">
              <a:avLst/>
            </a:prstTxWarp>
            <a:spAutoFit/>
          </a:bodyPr>
          <a:lstStyle/>
          <a:p>
            <a:pPr defTabSz="1085981"/>
            <a:r>
              <a:rPr lang="fr-FR" sz="6100" dirty="0" smtClean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6100" dirty="0" smtClean="0">
                <a:ln w="50800">
                  <a:solidFill>
                    <a:schemeClr val="tx1"/>
                  </a:solidFill>
                </a:ln>
                <a:solidFill>
                  <a:srgbClr val="0070C0"/>
                </a:solidFill>
                <a:latin typeface="Broadway" pitchFamily="82" charset="0"/>
              </a:rPr>
              <a:t>couleurs  bleues </a:t>
            </a:r>
            <a:endParaRPr lang="fr-FR" sz="6100" dirty="0">
              <a:ln w="50800">
                <a:solidFill>
                  <a:schemeClr val="tx1"/>
                </a:solidFill>
              </a:ln>
              <a:solidFill>
                <a:srgbClr val="0070C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9504" y="253087"/>
            <a:ext cx="3656112" cy="1076030"/>
          </a:xfrm>
          <a:prstGeom prst="rect">
            <a:avLst/>
          </a:prstGeom>
        </p:spPr>
        <p:txBody>
          <a:bodyPr wrap="square" lIns="120781" tIns="60372" rIns="120781" bIns="60372">
            <a:spAutoFit/>
          </a:bodyPr>
          <a:lstStyle/>
          <a:p>
            <a:pPr algn="ctr" defTabSz="1085981"/>
            <a:r>
              <a:rPr lang="fr-FR" sz="3100" b="1" dirty="0" smtClean="0">
                <a:solidFill>
                  <a:prstClr val="black"/>
                </a:solidFill>
                <a:latin typeface="Chiller" pitchFamily="82" charset="0"/>
              </a:rPr>
              <a:t>Le bleu et l'aurore éclaircissent le monde.</a:t>
            </a:r>
            <a:endParaRPr lang="fr-FR" sz="15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62248" y="2052117"/>
            <a:ext cx="3165414" cy="922348"/>
          </a:xfrm>
          <a:prstGeom prst="rect">
            <a:avLst/>
          </a:prstGeom>
          <a:noFill/>
        </p:spPr>
        <p:txBody>
          <a:bodyPr wrap="square" lIns="90478" tIns="45234" rIns="90478" bIns="45234" rtlCol="0">
            <a:spAutoFit/>
          </a:bodyPr>
          <a:lstStyle/>
          <a:p>
            <a:pPr algn="ctr" defTabSz="1085981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 defTabSz="1085981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40000">
            <a:off x="2069331" y="2808000"/>
            <a:ext cx="1979861" cy="1757927"/>
          </a:xfrm>
          <a:prstGeom prst="rect">
            <a:avLst/>
          </a:prstGeom>
        </p:spPr>
      </p:pic>
      <p:pic>
        <p:nvPicPr>
          <p:cNvPr id="7" name="La Chanson Bleue (2003).wav">
            <a:hlinkClick r:id="" action="ppaction://media"/>
          </p:cNvPr>
          <p:cNvPicPr>
            <a:picLocks noRot="1" noChangeAspect="1"/>
          </p:cNvPicPr>
          <p:nvPr>
            <a:wavAudioFile r:embed="rId1" name="La Chanson Bleue (2003).wav"/>
          </p:nvPr>
        </p:nvPicPr>
        <p:blipFill>
          <a:blip r:embed="rId5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1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4033329_1466988920315126_5019105517245344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star32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9698516_554756228406045_5176284406066708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727393" cy="6840538"/>
          </a:xfrm>
          <a:prstGeom prst="can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2320450_2974928106157887_6735101035181894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2339356_2974928159491215_4416609088979358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5081216_129651216263292_7725617328649154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127946_10216404250459000_3283251621042099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129786_10216404249698981_4752299285611429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131704_10216404248338947_2331664383099585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6132444_10216404249938987_5685122626408988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134704_10216404248778958_19287316767303236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6930465_277367078271591_1963914172698104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2729211_2381892645355067_6487604813107780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06868124_897056105320688_4888817329976050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00" y="0"/>
            <a:ext cx="4553233" cy="6840538"/>
          </a:xfrm>
          <a:prstGeom prst="rect">
            <a:avLst/>
          </a:prstGeom>
        </p:spPr>
      </p:pic>
      <p:pic>
        <p:nvPicPr>
          <p:cNvPr id="4" name="Image 3" descr="460036969_10233296476980125_73111448150358841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0" y="0"/>
            <a:ext cx="4557508" cy="6840538"/>
          </a:xfrm>
          <a:prstGeom prst="rect">
            <a:avLst/>
          </a:prstGeom>
        </p:spPr>
      </p:pic>
      <p:pic>
        <p:nvPicPr>
          <p:cNvPr id="5" name="Image 4" descr="1020305_398f1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00" y="0"/>
            <a:ext cx="4860000" cy="6840000"/>
          </a:xfrm>
          <a:prstGeom prst="rect">
            <a:avLst/>
          </a:prstGeom>
        </p:spPr>
      </p:pic>
      <p:pic>
        <p:nvPicPr>
          <p:cNvPr id="6" name="Image 5" descr="1020305_398f1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30800" y="0"/>
            <a:ext cx="4860000" cy="6840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7073744_3538145756399629_4080783799923078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0491724_897056151987350_3190340895577482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63168_1890075821409280_58451110330959681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6190" y="0"/>
            <a:ext cx="914922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27810_1890075601409302_6425520082181166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6190" y="0"/>
            <a:ext cx="914922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88032_7298256513628855_8680663959549531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85183_1849406042223075_6137520335252488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54000" y="0"/>
            <a:ext cx="4540407" cy="6840538"/>
          </a:xfrm>
          <a:prstGeom prst="rect">
            <a:avLst/>
          </a:prstGeom>
        </p:spPr>
      </p:pic>
      <p:pic>
        <p:nvPicPr>
          <p:cNvPr id="4" name="Image 3" descr="460365637_1225177382036676_70389939652909269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" y="0"/>
            <a:ext cx="4570334" cy="6840538"/>
          </a:xfrm>
          <a:prstGeom prst="rect">
            <a:avLst/>
          </a:prstGeom>
        </p:spPr>
      </p:pic>
      <p:pic>
        <p:nvPicPr>
          <p:cNvPr id="15" name="Image 14" descr="1414259_8ce32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000" y="0"/>
            <a:ext cx="4860000" cy="6876000"/>
          </a:xfrm>
          <a:prstGeom prst="rect">
            <a:avLst/>
          </a:prstGeom>
        </p:spPr>
      </p:pic>
      <p:pic>
        <p:nvPicPr>
          <p:cNvPr id="16" name="Image 15" descr="1414259_8ce32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00" y="0"/>
            <a:ext cx="4860000" cy="6876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85464_1191783212230480_6003621584099497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27773_3738707949750245_1550134296117495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5481_3738707906416916_72311618260959153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10286676" cy="630058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95054_272986659217828_1104826248215186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227159_3598452383803903_2761805641108398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3515" cy="6840538"/>
          </a:xfrm>
          <a:prstGeom prst="star32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571972_8610741265603371_113954193703367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10248773" cy="5220469"/>
          </a:xfrm>
          <a:prstGeom prst="rect">
            <a:avLst/>
          </a:prstGeom>
        </p:spPr>
      </p:pic>
      <p:pic>
        <p:nvPicPr>
          <p:cNvPr id="4" name="Image 3" descr="119443_87c7f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6000"/>
            <a:ext cx="10260000" cy="5976000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21712_8610740725603425_7999179276389031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dodecagon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23717_8610663895611108_6304796665906547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25212_8610662425611255_6299119168153767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8874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58632_1225177428703338_340878504824170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5633" y="0"/>
            <a:ext cx="457033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93812_10233296477220131_1814476630840545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02918_8610662968944534_5349186172288725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2000"/>
            <a:ext cx="10312460" cy="5652517"/>
          </a:xfrm>
          <a:prstGeom prst="star32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16167_8610662672277897_5292135641522657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50075_8610661972277967_8729328552526152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2247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54202_10233296475980100_2843179218334052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07122_8610744088936422_8715534066716342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916655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13370_8610664902277674_8148851367985791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000" y="0"/>
            <a:ext cx="4343742" cy="6840538"/>
          </a:xfrm>
          <a:prstGeom prst="rect">
            <a:avLst/>
          </a:prstGeom>
        </p:spPr>
      </p:pic>
      <p:pic>
        <p:nvPicPr>
          <p:cNvPr id="3" name="Image 2" descr="460120332_8610656432278521_68177946970134698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" y="0"/>
            <a:ext cx="4560359" cy="6840538"/>
          </a:xfrm>
          <a:prstGeom prst="rect">
            <a:avLst/>
          </a:prstGeom>
        </p:spPr>
      </p:pic>
      <p:pic>
        <p:nvPicPr>
          <p:cNvPr id="4" name="Image 3" descr="1020301_5a636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2000" y="0"/>
            <a:ext cx="4896000" cy="6840000"/>
          </a:xfrm>
          <a:prstGeom prst="rect">
            <a:avLst/>
          </a:prstGeom>
        </p:spPr>
      </p:pic>
      <p:pic>
        <p:nvPicPr>
          <p:cNvPr id="5" name="Image 4" descr="1020301_5a636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28000" y="0"/>
            <a:ext cx="4716000" cy="6840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13448_8610665162277648_4974893913437012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19534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22111_9149907315025139_8511078573204899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25570_10233296475740094_6824576998893568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6546809_170834429433052_6547104621844449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23372"/>
            <a:ext cx="3834656" cy="6817166"/>
          </a:xfrm>
          <a:prstGeom prst="rect">
            <a:avLst/>
          </a:prstGeom>
        </p:spPr>
      </p:pic>
      <p:pic>
        <p:nvPicPr>
          <p:cNvPr id="3" name="Image 2" descr="460290324_8610664448944386_9990146502229625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00" y="0"/>
            <a:ext cx="3873455" cy="6840538"/>
          </a:xfrm>
          <a:prstGeom prst="rect">
            <a:avLst/>
          </a:prstGeom>
        </p:spPr>
      </p:pic>
      <p:pic>
        <p:nvPicPr>
          <p:cNvPr id="4" name="Image 3" descr="1259737_aa91f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6000" y="0"/>
            <a:ext cx="4212000" cy="6840000"/>
          </a:xfrm>
          <a:prstGeom prst="rect">
            <a:avLst/>
          </a:prstGeom>
        </p:spPr>
      </p:pic>
      <p:pic>
        <p:nvPicPr>
          <p:cNvPr id="5" name="Image 4" descr="1259737_aa91f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00" y="0"/>
            <a:ext cx="4212000" cy="6840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29994_8610664135611084_2977437075222080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38821_8610665352277629_1995306318598325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159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62586_8610743088936522_2495001723131221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6000"/>
            <a:ext cx="10260000" cy="5739187"/>
          </a:xfrm>
          <a:prstGeom prst="star32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68598_533317379230005_6758733980222352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288" y="0"/>
            <a:ext cx="9120717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70684_533317659229977_3025673919827820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81407_8610661695611328_572031200994648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68695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90300_10230327278757402_5862200341494438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2529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91476_533317469229996_6184227007875584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08811_8610741892269975_3852409179773696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159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32046_8610665575610940_87346088656413609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02059" cy="6840538"/>
          </a:xfrm>
          <a:prstGeom prst="star32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47830_8610742165603281_740743074854580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5906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61890_533317149230028_4984064150991465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10375_8610743815603116_256861364616364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38850_10225435398007202_5926279534349184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58569_10225424854303616_466706846474414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80972_533317855896624_8332373723544182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93196_1225177408703340_351799339992708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4326" y="0"/>
            <a:ext cx="5152948" cy="6840538"/>
          </a:xfrm>
          <a:prstGeom prst="can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46039_8610663248944506_595504355133833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278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76189_10225424855703651_6749585484987583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15375_10225435396367161_5872541815002217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53572_10225435400727270_2966553037386019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tzenheim (6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18832" y="0"/>
            <a:ext cx="3847803" cy="6840538"/>
          </a:xfrm>
          <a:prstGeom prst="rect">
            <a:avLst/>
          </a:prstGeom>
        </p:spPr>
      </p:pic>
      <p:pic>
        <p:nvPicPr>
          <p:cNvPr id="3" name="Image 2" descr="un très beau ciel bleu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6000" y="0"/>
            <a:ext cx="3852078" cy="6840538"/>
          </a:xfrm>
          <a:prstGeom prst="rect">
            <a:avLst/>
          </a:prstGeom>
        </p:spPr>
      </p:pic>
      <p:pic>
        <p:nvPicPr>
          <p:cNvPr id="7" name="Image 6" descr="unnamed (8)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00" y="-1"/>
            <a:ext cx="4176000" cy="6840000"/>
          </a:xfrm>
          <a:prstGeom prst="rect">
            <a:avLst/>
          </a:prstGeom>
        </p:spPr>
      </p:pic>
      <p:pic>
        <p:nvPicPr>
          <p:cNvPr id="8" name="Image 7" descr="unnamed (8)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56000" y="0"/>
            <a:ext cx="4176000" cy="6840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63460_10233296476020101_7895418254052582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star32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37314_10233296477060127_6049178595015143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2216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75555"/>
            <a:ext cx="5220387" cy="1444082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Stephan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Eicher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La  Chanson  Bleue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25.09.2024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922888" y="3816000"/>
            <a:ext cx="2520280" cy="162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6472 C -0.0102 0.03943 -0.00525 0.01553 0.00448 0.01553 C 0.01561 0.01553 0.01917 0.03943 0.02303 0.06472 C 0.02798 0.09256 0.03153 0.12041 0.0439 0.12041 C 0.05502 0.12041 0.05858 0.09256 0.06352 0.06472 C 0.066 0.03943 0.07094 0.01553 0.08192 0.01553 C 0.09196 0.01553 0.09675 0.03943 0.10046 0.06472 C 0.10417 0.09256 0.10896 0.12041 0.12009 0.12041 C 0.13122 0.12041 0.13972 0.06472 0.13972 0.06495 C 0.14328 0.03943 0.14714 0.01553 0.15827 0.01553 C 0.16924 0.01553 0.17264 0.03943 0.17666 0.06472 C 0.1813 0.09256 0.18516 0.12041 0.19737 0.12041 C 0.20866 0.12041 0.21221 0.09256 0.21592 0.06472 C 0.22071 0.03943 0.22458 0.01553 0.23555 0.01553 C 0.24529 0.01553 0.25008 0.03943 0.25394 0.06472 C 0.2575 0.09256 0.2626 0.12041 0.27357 0.12041 C 0.28439 0.12041 0.28825 0.09256 0.29335 0.064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69131E-6 1.91139E-6 C 0.00296 -0.02529 0.00696 -0.04941 0.01494 -0.04941 C 0.02397 -0.04941 0.02692 -0.02529 0.03005 1.91139E-6 C 0.03404 0.02807 0.03699 0.0559 0.04706 0.0559 C 0.05609 0.0559 0.05904 0.02807 0.06303 1.91139E-6 C 0.06494 -0.02529 0.06894 -0.04941 0.07796 -0.04941 C 0.08595 -0.04941 0.08994 -0.02529 0.09307 1.91139E-6 C 0.09602 0.02807 0.10001 0.0559 0.10904 0.0559 C 0.11807 0.0559 0.12501 1.91139E-6 0.12501 0.00023 C 0.12796 -0.02529 0.13109 -0.04941 0.13994 -0.04941 C 0.14897 -0.04941 0.15192 -0.02529 0.15505 1.91139E-6 C 0.15904 0.02807 0.16199 0.0559 0.17206 0.0559 C 0.18109 0.0559 0.18404 0.02807 0.18699 1.91139E-6 C 0.19099 -0.02529 0.19394 -0.04941 0.20296 -0.04941 C 0.21095 -0.04941 0.21494 -0.02529 0.21807 1.91139E-6 C 0.22102 0.02807 0.22501 0.0559 0.23404 0.0559 C 0.24307 0.0559 0.24602 0.02807 0.25001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2574</TotalTime>
  <Words>32</Words>
  <Application>Microsoft Office PowerPoint</Application>
  <PresentationFormat>Personnalisé</PresentationFormat>
  <Paragraphs>11</Paragraphs>
  <Slides>68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68</vt:i4>
      </vt:variant>
    </vt:vector>
  </HeadingPairs>
  <TitlesOfParts>
    <vt:vector size="70" baseType="lpstr">
      <vt:lpstr>1_Thème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338</cp:revision>
  <dcterms:created xsi:type="dcterms:W3CDTF">2020-05-12T17:47:43Z</dcterms:created>
  <dcterms:modified xsi:type="dcterms:W3CDTF">2024-09-25T17:58:11Z</dcterms:modified>
</cp:coreProperties>
</file>