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64" r:id="rId2"/>
    <p:sldId id="256" r:id="rId3"/>
    <p:sldId id="270" r:id="rId4"/>
    <p:sldId id="288" r:id="rId5"/>
    <p:sldId id="271" r:id="rId6"/>
    <p:sldId id="257" r:id="rId7"/>
    <p:sldId id="297" r:id="rId8"/>
    <p:sldId id="298" r:id="rId9"/>
    <p:sldId id="294" r:id="rId10"/>
    <p:sldId id="295" r:id="rId11"/>
    <p:sldId id="296" r:id="rId12"/>
    <p:sldId id="299" r:id="rId13"/>
    <p:sldId id="300" r:id="rId14"/>
    <p:sldId id="301" r:id="rId15"/>
    <p:sldId id="302" r:id="rId16"/>
    <p:sldId id="266" r:id="rId17"/>
  </p:sldIdLst>
  <p:sldSz cx="24387175" cy="13716000"/>
  <p:notesSz cx="13716000" cy="24387175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Raleway Light" pitchFamily="2" charset="0"/>
      <p:regular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lDQsjd+6Ic84Nn0xCnxsq3nGo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BB3B3129-2542-2DC4-E05B-4723E42F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2462A38-5D64-3204-9DC4-B053CCC0D6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BDEB195F-0227-FE91-2B0A-EC03D1DEC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EF3356D-B4BA-2809-0B3D-000D345660B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911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64045A77-37BD-6A53-EE27-9E7D54AE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5049484B-768A-C265-E213-3BC2C26BD7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F7EC4E62-E7E8-520E-6F8B-1E8DFB758E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280C7E5B-0679-6DB9-B0AC-1E7DE749EF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1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0746D383-50FA-8F76-50B6-2F6C4DC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BF7A818-FC60-254C-801E-99065B75A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78019986-1740-FA3C-BAD7-D6B448746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76C3546-E0A7-DFFD-ADA3-6CBC93ABD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7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37DB1275-6257-3965-4D10-8D1085821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046D6D95-485A-FBD9-B48A-D39092E663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C65A72F3-68F3-964A-A974-ACC08F7D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37B2DFFD-B366-BE82-A91D-27CC9FC51F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55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0746D383-50FA-8F76-50B6-2F6C4DC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BF7A818-FC60-254C-801E-99065B75A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78019986-1740-FA3C-BAD7-D6B448746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76C3546-E0A7-DFFD-ADA3-6CBC93ABD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1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0746D383-50FA-8F76-50B6-2F6C4DC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BF7A818-FC60-254C-801E-99065B75A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78019986-1740-FA3C-BAD7-D6B448746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76C3546-E0A7-DFFD-ADA3-6CBC93ABD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80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0746D383-50FA-8F76-50B6-2F6C4DC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BF7A818-FC60-254C-801E-99065B75A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78019986-1740-FA3C-BAD7-D6B448746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76C3546-E0A7-DFFD-ADA3-6CBC93ABD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19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825B6266-020C-7FD3-5DD4-1A2F4351D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F4EE91D4-37A4-26DF-C7B1-3046330C32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0C6A4F86-BD81-5C4E-3172-CBD429AE3F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A41F808-3C97-2F3F-5173-F75DAF965D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119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>
          <a:extLst>
            <a:ext uri="{FF2B5EF4-FFF2-40B4-BE49-F238E27FC236}">
              <a16:creationId xmlns:a16="http://schemas.microsoft.com/office/drawing/2014/main" id="{0746D383-50FA-8F76-50B6-2F6C4DC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>
            <a:extLst>
              <a:ext uri="{FF2B5EF4-FFF2-40B4-BE49-F238E27FC236}">
                <a16:creationId xmlns:a16="http://schemas.microsoft.com/office/drawing/2014/main" id="{9BF7A818-FC60-254C-801E-99065B75A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>
            <a:extLst>
              <a:ext uri="{FF2B5EF4-FFF2-40B4-BE49-F238E27FC236}">
                <a16:creationId xmlns:a16="http://schemas.microsoft.com/office/drawing/2014/main" id="{78019986-1740-FA3C-BAD7-D6B448746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>
            <a:extLst>
              <a:ext uri="{FF2B5EF4-FFF2-40B4-BE49-F238E27FC236}">
                <a16:creationId xmlns:a16="http://schemas.microsoft.com/office/drawing/2014/main" id="{C76C3546-E0A7-DFFD-ADA3-6CBC93ABD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66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C8F167F-77AD-4F7F-9541-0329AD54D4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978772" y="2066446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4BF76C-76F4-4F04-A764-DBB71A4343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89769" y="2066446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0BEF5B-E168-4418-8472-FA099A43F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67776" y="5552272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EAC5CE8-9452-48D9-A1BE-FB5F192A9D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78772" y="5552272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A5A064B-C5DF-4BB0-BC3E-2020A100C0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389769" y="5552272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A8634CB-6DF5-4CE8-A606-0BAAAB5A7B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67776" y="9038098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586434-FE4F-4B02-B030-5D735726F0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978772" y="9038098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6353996-EAA0-4DF1-8D9C-21E738FCE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389769" y="9038098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87DDD87-6508-4285-8FCA-1872C9CAF9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67776" y="2066446"/>
            <a:ext cx="4572411" cy="2611456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349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0F944DF-8E81-4FAB-B50A-1BC59E3DF2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54671" y="4754787"/>
            <a:ext cx="5304631" cy="7336522"/>
          </a:xfrm>
          <a:custGeom>
            <a:avLst/>
            <a:gdLst>
              <a:gd name="connsiteX0" fmla="*/ 213749 w 2651970"/>
              <a:gd name="connsiteY0" fmla="*/ 0 h 3668261"/>
              <a:gd name="connsiteX1" fmla="*/ 2438221 w 2651970"/>
              <a:gd name="connsiteY1" fmla="*/ 0 h 3668261"/>
              <a:gd name="connsiteX2" fmla="*/ 2651970 w 2651970"/>
              <a:gd name="connsiteY2" fmla="*/ 213749 h 3668261"/>
              <a:gd name="connsiteX3" fmla="*/ 2651970 w 2651970"/>
              <a:gd name="connsiteY3" fmla="*/ 3454512 h 3668261"/>
              <a:gd name="connsiteX4" fmla="*/ 2438221 w 2651970"/>
              <a:gd name="connsiteY4" fmla="*/ 3668261 h 3668261"/>
              <a:gd name="connsiteX5" fmla="*/ 213749 w 2651970"/>
              <a:gd name="connsiteY5" fmla="*/ 3668261 h 3668261"/>
              <a:gd name="connsiteX6" fmla="*/ 0 w 2651970"/>
              <a:gd name="connsiteY6" fmla="*/ 3454512 h 3668261"/>
              <a:gd name="connsiteX7" fmla="*/ 0 w 2651970"/>
              <a:gd name="connsiteY7" fmla="*/ 213749 h 3668261"/>
              <a:gd name="connsiteX8" fmla="*/ 213749 w 2651970"/>
              <a:gd name="connsiteY8" fmla="*/ 0 h 36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970" h="3668261">
                <a:moveTo>
                  <a:pt x="213749" y="0"/>
                </a:moveTo>
                <a:lnTo>
                  <a:pt x="2438221" y="0"/>
                </a:lnTo>
                <a:cubicBezTo>
                  <a:pt x="2556271" y="0"/>
                  <a:pt x="2651970" y="95699"/>
                  <a:pt x="2651970" y="213749"/>
                </a:cubicBezTo>
                <a:lnTo>
                  <a:pt x="2651970" y="3454512"/>
                </a:lnTo>
                <a:cubicBezTo>
                  <a:pt x="2651970" y="3572562"/>
                  <a:pt x="2556271" y="3668261"/>
                  <a:pt x="2438221" y="3668261"/>
                </a:cubicBezTo>
                <a:lnTo>
                  <a:pt x="213749" y="3668261"/>
                </a:lnTo>
                <a:cubicBezTo>
                  <a:pt x="95699" y="3668261"/>
                  <a:pt x="0" y="3572562"/>
                  <a:pt x="0" y="3454512"/>
                </a:cubicBezTo>
                <a:lnTo>
                  <a:pt x="0" y="213749"/>
                </a:lnTo>
                <a:cubicBezTo>
                  <a:pt x="0" y="95699"/>
                  <a:pt x="95699" y="0"/>
                  <a:pt x="2137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9F56608-EB30-47D2-841A-C1401AF340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41272" y="4754787"/>
            <a:ext cx="5304631" cy="7336522"/>
          </a:xfrm>
          <a:custGeom>
            <a:avLst/>
            <a:gdLst>
              <a:gd name="connsiteX0" fmla="*/ 213749 w 2651970"/>
              <a:gd name="connsiteY0" fmla="*/ 0 h 3668261"/>
              <a:gd name="connsiteX1" fmla="*/ 2438221 w 2651970"/>
              <a:gd name="connsiteY1" fmla="*/ 0 h 3668261"/>
              <a:gd name="connsiteX2" fmla="*/ 2651970 w 2651970"/>
              <a:gd name="connsiteY2" fmla="*/ 213749 h 3668261"/>
              <a:gd name="connsiteX3" fmla="*/ 2651970 w 2651970"/>
              <a:gd name="connsiteY3" fmla="*/ 3454512 h 3668261"/>
              <a:gd name="connsiteX4" fmla="*/ 2438221 w 2651970"/>
              <a:gd name="connsiteY4" fmla="*/ 3668261 h 3668261"/>
              <a:gd name="connsiteX5" fmla="*/ 213749 w 2651970"/>
              <a:gd name="connsiteY5" fmla="*/ 3668261 h 3668261"/>
              <a:gd name="connsiteX6" fmla="*/ 0 w 2651970"/>
              <a:gd name="connsiteY6" fmla="*/ 3454512 h 3668261"/>
              <a:gd name="connsiteX7" fmla="*/ 0 w 2651970"/>
              <a:gd name="connsiteY7" fmla="*/ 213749 h 3668261"/>
              <a:gd name="connsiteX8" fmla="*/ 213749 w 2651970"/>
              <a:gd name="connsiteY8" fmla="*/ 0 h 36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970" h="3668261">
                <a:moveTo>
                  <a:pt x="213749" y="0"/>
                </a:moveTo>
                <a:lnTo>
                  <a:pt x="2438221" y="0"/>
                </a:lnTo>
                <a:cubicBezTo>
                  <a:pt x="2556271" y="0"/>
                  <a:pt x="2651970" y="95699"/>
                  <a:pt x="2651970" y="213749"/>
                </a:cubicBezTo>
                <a:lnTo>
                  <a:pt x="2651970" y="3454512"/>
                </a:lnTo>
                <a:cubicBezTo>
                  <a:pt x="2651970" y="3572562"/>
                  <a:pt x="2556271" y="3668261"/>
                  <a:pt x="2438221" y="3668261"/>
                </a:cubicBezTo>
                <a:lnTo>
                  <a:pt x="213749" y="3668261"/>
                </a:lnTo>
                <a:cubicBezTo>
                  <a:pt x="95699" y="3668261"/>
                  <a:pt x="0" y="3572562"/>
                  <a:pt x="0" y="3454512"/>
                </a:cubicBezTo>
                <a:lnTo>
                  <a:pt x="0" y="213749"/>
                </a:lnTo>
                <a:cubicBezTo>
                  <a:pt x="0" y="95699"/>
                  <a:pt x="95699" y="0"/>
                  <a:pt x="2137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CEFE0CB-8239-42A2-B572-7B2BE531B9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927873" y="4754787"/>
            <a:ext cx="5304631" cy="7336522"/>
          </a:xfrm>
          <a:custGeom>
            <a:avLst/>
            <a:gdLst>
              <a:gd name="connsiteX0" fmla="*/ 213749 w 2651970"/>
              <a:gd name="connsiteY0" fmla="*/ 0 h 3668261"/>
              <a:gd name="connsiteX1" fmla="*/ 2438221 w 2651970"/>
              <a:gd name="connsiteY1" fmla="*/ 0 h 3668261"/>
              <a:gd name="connsiteX2" fmla="*/ 2651970 w 2651970"/>
              <a:gd name="connsiteY2" fmla="*/ 213749 h 3668261"/>
              <a:gd name="connsiteX3" fmla="*/ 2651970 w 2651970"/>
              <a:gd name="connsiteY3" fmla="*/ 3454512 h 3668261"/>
              <a:gd name="connsiteX4" fmla="*/ 2438221 w 2651970"/>
              <a:gd name="connsiteY4" fmla="*/ 3668261 h 3668261"/>
              <a:gd name="connsiteX5" fmla="*/ 213749 w 2651970"/>
              <a:gd name="connsiteY5" fmla="*/ 3668261 h 3668261"/>
              <a:gd name="connsiteX6" fmla="*/ 0 w 2651970"/>
              <a:gd name="connsiteY6" fmla="*/ 3454512 h 3668261"/>
              <a:gd name="connsiteX7" fmla="*/ 0 w 2651970"/>
              <a:gd name="connsiteY7" fmla="*/ 213749 h 3668261"/>
              <a:gd name="connsiteX8" fmla="*/ 213749 w 2651970"/>
              <a:gd name="connsiteY8" fmla="*/ 0 h 36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970" h="3668261">
                <a:moveTo>
                  <a:pt x="213749" y="0"/>
                </a:moveTo>
                <a:lnTo>
                  <a:pt x="2438221" y="0"/>
                </a:lnTo>
                <a:cubicBezTo>
                  <a:pt x="2556271" y="0"/>
                  <a:pt x="2651970" y="95699"/>
                  <a:pt x="2651970" y="213749"/>
                </a:cubicBezTo>
                <a:lnTo>
                  <a:pt x="2651970" y="3454512"/>
                </a:lnTo>
                <a:cubicBezTo>
                  <a:pt x="2651970" y="3572562"/>
                  <a:pt x="2556271" y="3668261"/>
                  <a:pt x="2438221" y="3668261"/>
                </a:cubicBezTo>
                <a:lnTo>
                  <a:pt x="213749" y="3668261"/>
                </a:lnTo>
                <a:cubicBezTo>
                  <a:pt x="95699" y="3668261"/>
                  <a:pt x="0" y="3572562"/>
                  <a:pt x="0" y="3454512"/>
                </a:cubicBezTo>
                <a:lnTo>
                  <a:pt x="0" y="213749"/>
                </a:lnTo>
                <a:cubicBezTo>
                  <a:pt x="0" y="95699"/>
                  <a:pt x="95699" y="0"/>
                  <a:pt x="2137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157EEE3-5644-4AB0-8D8A-8E4E2D921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314475" y="4754787"/>
            <a:ext cx="5304631" cy="7336522"/>
          </a:xfrm>
          <a:custGeom>
            <a:avLst/>
            <a:gdLst>
              <a:gd name="connsiteX0" fmla="*/ 213749 w 2651970"/>
              <a:gd name="connsiteY0" fmla="*/ 0 h 3668261"/>
              <a:gd name="connsiteX1" fmla="*/ 2438221 w 2651970"/>
              <a:gd name="connsiteY1" fmla="*/ 0 h 3668261"/>
              <a:gd name="connsiteX2" fmla="*/ 2651970 w 2651970"/>
              <a:gd name="connsiteY2" fmla="*/ 213749 h 3668261"/>
              <a:gd name="connsiteX3" fmla="*/ 2651970 w 2651970"/>
              <a:gd name="connsiteY3" fmla="*/ 3454512 h 3668261"/>
              <a:gd name="connsiteX4" fmla="*/ 2438221 w 2651970"/>
              <a:gd name="connsiteY4" fmla="*/ 3668261 h 3668261"/>
              <a:gd name="connsiteX5" fmla="*/ 213749 w 2651970"/>
              <a:gd name="connsiteY5" fmla="*/ 3668261 h 3668261"/>
              <a:gd name="connsiteX6" fmla="*/ 0 w 2651970"/>
              <a:gd name="connsiteY6" fmla="*/ 3454512 h 3668261"/>
              <a:gd name="connsiteX7" fmla="*/ 0 w 2651970"/>
              <a:gd name="connsiteY7" fmla="*/ 213749 h 3668261"/>
              <a:gd name="connsiteX8" fmla="*/ 213749 w 2651970"/>
              <a:gd name="connsiteY8" fmla="*/ 0 h 36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970" h="3668261">
                <a:moveTo>
                  <a:pt x="213749" y="0"/>
                </a:moveTo>
                <a:lnTo>
                  <a:pt x="2438221" y="0"/>
                </a:lnTo>
                <a:cubicBezTo>
                  <a:pt x="2556271" y="0"/>
                  <a:pt x="2651970" y="95699"/>
                  <a:pt x="2651970" y="213749"/>
                </a:cubicBezTo>
                <a:lnTo>
                  <a:pt x="2651970" y="3454512"/>
                </a:lnTo>
                <a:cubicBezTo>
                  <a:pt x="2651970" y="3572562"/>
                  <a:pt x="2556271" y="3668261"/>
                  <a:pt x="2438221" y="3668261"/>
                </a:cubicBezTo>
                <a:lnTo>
                  <a:pt x="213749" y="3668261"/>
                </a:lnTo>
                <a:cubicBezTo>
                  <a:pt x="95699" y="3668261"/>
                  <a:pt x="0" y="3572562"/>
                  <a:pt x="0" y="3454512"/>
                </a:cubicBezTo>
                <a:lnTo>
                  <a:pt x="0" y="213749"/>
                </a:lnTo>
                <a:cubicBezTo>
                  <a:pt x="0" y="95699"/>
                  <a:pt x="95699" y="0"/>
                  <a:pt x="2137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45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1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11" Type="http://schemas.openxmlformats.org/officeDocument/2006/relationships/image" Target="../media/image3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E1E0E6B-ED4D-49C9-AB7D-EE7944623539}"/>
              </a:ext>
            </a:extLst>
          </p:cNvPr>
          <p:cNvGrpSpPr/>
          <p:nvPr/>
        </p:nvGrpSpPr>
        <p:grpSpPr>
          <a:xfrm>
            <a:off x="7063305" y="5471448"/>
            <a:ext cx="10292832" cy="2769676"/>
            <a:chOff x="3283107" y="2671620"/>
            <a:chExt cx="5622870" cy="151304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97FD19-8E71-4DF0-9E20-6C765FF65978}"/>
                </a:ext>
              </a:extLst>
            </p:cNvPr>
            <p:cNvSpPr/>
            <p:nvPr/>
          </p:nvSpPr>
          <p:spPr>
            <a:xfrm>
              <a:off x="3283107" y="2671976"/>
              <a:ext cx="769710" cy="1512689"/>
            </a:xfrm>
            <a:custGeom>
              <a:avLst/>
              <a:gdLst>
                <a:gd name="connsiteX0" fmla="*/ 535589 w 769710"/>
                <a:gd name="connsiteY0" fmla="*/ 855864 h 1512689"/>
                <a:gd name="connsiteX1" fmla="*/ 535589 w 769710"/>
                <a:gd name="connsiteY1" fmla="*/ 269656 h 1512689"/>
                <a:gd name="connsiteX2" fmla="*/ 534074 w 769710"/>
                <a:gd name="connsiteY2" fmla="*/ 21886 h 1512689"/>
                <a:gd name="connsiteX3" fmla="*/ 555713 w 769710"/>
                <a:gd name="connsiteY3" fmla="*/ -258 h 1512689"/>
                <a:gd name="connsiteX4" fmla="*/ 748880 w 769710"/>
                <a:gd name="connsiteY4" fmla="*/ -258 h 1512689"/>
                <a:gd name="connsiteX5" fmla="*/ 768861 w 769710"/>
                <a:gd name="connsiteY5" fmla="*/ 28594 h 1512689"/>
                <a:gd name="connsiteX6" fmla="*/ 768861 w 769710"/>
                <a:gd name="connsiteY6" fmla="*/ 535747 h 1512689"/>
                <a:gd name="connsiteX7" fmla="*/ 769438 w 769710"/>
                <a:gd name="connsiteY7" fmla="*/ 1388768 h 1512689"/>
                <a:gd name="connsiteX8" fmla="*/ 736474 w 769710"/>
                <a:gd name="connsiteY8" fmla="*/ 1424833 h 1512689"/>
                <a:gd name="connsiteX9" fmla="*/ 533064 w 769710"/>
                <a:gd name="connsiteY9" fmla="*/ 1446905 h 1512689"/>
                <a:gd name="connsiteX10" fmla="*/ 499668 w 769710"/>
                <a:gd name="connsiteY10" fmla="*/ 1426059 h 1512689"/>
                <a:gd name="connsiteX11" fmla="*/ 352881 w 769710"/>
                <a:gd name="connsiteY11" fmla="*/ 1006041 h 1512689"/>
                <a:gd name="connsiteX12" fmla="*/ 244685 w 769710"/>
                <a:gd name="connsiteY12" fmla="*/ 694147 h 1512689"/>
                <a:gd name="connsiteX13" fmla="*/ 234081 w 769710"/>
                <a:gd name="connsiteY13" fmla="*/ 683183 h 1512689"/>
                <a:gd name="connsiteX14" fmla="*/ 234081 w 769710"/>
                <a:gd name="connsiteY14" fmla="*/ 721701 h 1512689"/>
                <a:gd name="connsiteX15" fmla="*/ 234514 w 769710"/>
                <a:gd name="connsiteY15" fmla="*/ 1453613 h 1512689"/>
                <a:gd name="connsiteX16" fmla="*/ 202344 w 769710"/>
                <a:gd name="connsiteY16" fmla="*/ 1488020 h 1512689"/>
                <a:gd name="connsiteX17" fmla="*/ 31033 w 769710"/>
                <a:gd name="connsiteY17" fmla="*/ 1511390 h 1512689"/>
                <a:gd name="connsiteX18" fmla="*/ -272 w 769710"/>
                <a:gd name="connsiteY18" fmla="*/ 1483909 h 1512689"/>
                <a:gd name="connsiteX19" fmla="*/ -272 w 769710"/>
                <a:gd name="connsiteY19" fmla="*/ 31552 h 1512689"/>
                <a:gd name="connsiteX20" fmla="*/ 32187 w 769710"/>
                <a:gd name="connsiteY20" fmla="*/ -114 h 1512689"/>
                <a:gd name="connsiteX21" fmla="*/ 196501 w 769710"/>
                <a:gd name="connsiteY21" fmla="*/ -114 h 1512689"/>
                <a:gd name="connsiteX22" fmla="*/ 229393 w 769710"/>
                <a:gd name="connsiteY22" fmla="*/ 23112 h 1512689"/>
                <a:gd name="connsiteX23" fmla="*/ 450691 w 769710"/>
                <a:gd name="connsiteY23" fmla="*/ 636225 h 1512689"/>
                <a:gd name="connsiteX24" fmla="*/ 525779 w 769710"/>
                <a:gd name="connsiteY24" fmla="*/ 843890 h 1512689"/>
                <a:gd name="connsiteX25" fmla="*/ 535589 w 769710"/>
                <a:gd name="connsiteY25" fmla="*/ 855864 h 1512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9710" h="1512689">
                  <a:moveTo>
                    <a:pt x="535589" y="855864"/>
                  </a:moveTo>
                  <a:cubicBezTo>
                    <a:pt x="535589" y="659307"/>
                    <a:pt x="535589" y="464482"/>
                    <a:pt x="535589" y="269656"/>
                  </a:cubicBezTo>
                  <a:cubicBezTo>
                    <a:pt x="535589" y="187044"/>
                    <a:pt x="535084" y="104454"/>
                    <a:pt x="534074" y="21886"/>
                  </a:cubicBezTo>
                  <a:cubicBezTo>
                    <a:pt x="534074" y="5945"/>
                    <a:pt x="538979" y="-402"/>
                    <a:pt x="555713" y="-258"/>
                  </a:cubicBezTo>
                  <a:cubicBezTo>
                    <a:pt x="620054" y="391"/>
                    <a:pt x="684539" y="752"/>
                    <a:pt x="748880" y="-258"/>
                  </a:cubicBezTo>
                  <a:cubicBezTo>
                    <a:pt x="772900" y="-691"/>
                    <a:pt x="768861" y="14168"/>
                    <a:pt x="768861" y="28594"/>
                  </a:cubicBezTo>
                  <a:cubicBezTo>
                    <a:pt x="768861" y="197669"/>
                    <a:pt x="768861" y="366723"/>
                    <a:pt x="768861" y="535747"/>
                  </a:cubicBezTo>
                  <a:cubicBezTo>
                    <a:pt x="768861" y="820087"/>
                    <a:pt x="768861" y="1104427"/>
                    <a:pt x="769438" y="1388768"/>
                  </a:cubicBezTo>
                  <a:cubicBezTo>
                    <a:pt x="769438" y="1414446"/>
                    <a:pt x="763018" y="1422669"/>
                    <a:pt x="736474" y="1424833"/>
                  </a:cubicBezTo>
                  <a:cubicBezTo>
                    <a:pt x="668526" y="1429883"/>
                    <a:pt x="600795" y="1438899"/>
                    <a:pt x="533064" y="1446905"/>
                  </a:cubicBezTo>
                  <a:cubicBezTo>
                    <a:pt x="515464" y="1448997"/>
                    <a:pt x="506304" y="1445535"/>
                    <a:pt x="499668" y="1426059"/>
                  </a:cubicBezTo>
                  <a:cubicBezTo>
                    <a:pt x="451773" y="1285693"/>
                    <a:pt x="401858" y="1146047"/>
                    <a:pt x="352881" y="1006041"/>
                  </a:cubicBezTo>
                  <a:cubicBezTo>
                    <a:pt x="316816" y="902172"/>
                    <a:pt x="280750" y="798087"/>
                    <a:pt x="244685" y="694147"/>
                  </a:cubicBezTo>
                  <a:cubicBezTo>
                    <a:pt x="243242" y="690035"/>
                    <a:pt x="243891" y="684265"/>
                    <a:pt x="234081" y="683183"/>
                  </a:cubicBezTo>
                  <a:cubicBezTo>
                    <a:pt x="234081" y="696166"/>
                    <a:pt x="234081" y="708934"/>
                    <a:pt x="234081" y="721701"/>
                  </a:cubicBezTo>
                  <a:cubicBezTo>
                    <a:pt x="234081" y="965648"/>
                    <a:pt x="233576" y="1209666"/>
                    <a:pt x="234514" y="1453613"/>
                  </a:cubicBezTo>
                  <a:cubicBezTo>
                    <a:pt x="234514" y="1479004"/>
                    <a:pt x="226652" y="1485640"/>
                    <a:pt x="202344" y="1488020"/>
                  </a:cubicBezTo>
                  <a:cubicBezTo>
                    <a:pt x="144639" y="1493646"/>
                    <a:pt x="88016" y="1502446"/>
                    <a:pt x="31033" y="1511390"/>
                  </a:cubicBezTo>
                  <a:cubicBezTo>
                    <a:pt x="7662" y="1515069"/>
                    <a:pt x="-344" y="1509587"/>
                    <a:pt x="-272" y="1483909"/>
                  </a:cubicBezTo>
                  <a:cubicBezTo>
                    <a:pt x="543" y="999766"/>
                    <a:pt x="543" y="515644"/>
                    <a:pt x="-272" y="31552"/>
                  </a:cubicBezTo>
                  <a:cubicBezTo>
                    <a:pt x="-272" y="5513"/>
                    <a:pt x="6941" y="-1051"/>
                    <a:pt x="32187" y="-114"/>
                  </a:cubicBezTo>
                  <a:cubicBezTo>
                    <a:pt x="86934" y="1762"/>
                    <a:pt x="141754" y="968"/>
                    <a:pt x="196501" y="-114"/>
                  </a:cubicBezTo>
                  <a:cubicBezTo>
                    <a:pt x="214534" y="-114"/>
                    <a:pt x="222829" y="4863"/>
                    <a:pt x="229393" y="23112"/>
                  </a:cubicBezTo>
                  <a:cubicBezTo>
                    <a:pt x="302389" y="227748"/>
                    <a:pt x="376757" y="431951"/>
                    <a:pt x="450691" y="636225"/>
                  </a:cubicBezTo>
                  <a:cubicBezTo>
                    <a:pt x="475742" y="705377"/>
                    <a:pt x="500771" y="774594"/>
                    <a:pt x="525779" y="843890"/>
                  </a:cubicBezTo>
                  <a:cubicBezTo>
                    <a:pt x="527005" y="848218"/>
                    <a:pt x="526068" y="853628"/>
                    <a:pt x="535589" y="855864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0866003-8ACD-4347-91D9-D7AFAE2F22CA}"/>
                </a:ext>
              </a:extLst>
            </p:cNvPr>
            <p:cNvSpPr/>
            <p:nvPr/>
          </p:nvSpPr>
          <p:spPr>
            <a:xfrm>
              <a:off x="8047056" y="2671971"/>
              <a:ext cx="858921" cy="1512047"/>
            </a:xfrm>
            <a:custGeom>
              <a:avLst/>
              <a:gdLst>
                <a:gd name="connsiteX0" fmla="*/ 416586 w 858921"/>
                <a:gd name="connsiteY0" fmla="*/ 1030859 h 1512047"/>
                <a:gd name="connsiteX1" fmla="*/ 274560 w 858921"/>
                <a:gd name="connsiteY1" fmla="*/ 1357684 h 1512047"/>
                <a:gd name="connsiteX2" fmla="*/ 264102 w 858921"/>
                <a:gd name="connsiteY2" fmla="*/ 1381127 h 1512047"/>
                <a:gd name="connsiteX3" fmla="*/ 180357 w 858921"/>
                <a:gd name="connsiteY3" fmla="*/ 1429671 h 1512047"/>
                <a:gd name="connsiteX4" fmla="*/ 14456 w 858921"/>
                <a:gd name="connsiteY4" fmla="*/ 1412792 h 1512047"/>
                <a:gd name="connsiteX5" fmla="*/ 2843 w 858921"/>
                <a:gd name="connsiteY5" fmla="*/ 1393605 h 1512047"/>
                <a:gd name="connsiteX6" fmla="*/ 285236 w 858921"/>
                <a:gd name="connsiteY6" fmla="*/ 744427 h 1512047"/>
                <a:gd name="connsiteX7" fmla="*/ 286462 w 858921"/>
                <a:gd name="connsiteY7" fmla="*/ 687876 h 1512047"/>
                <a:gd name="connsiteX8" fmla="*/ 28017 w 858921"/>
                <a:gd name="connsiteY8" fmla="*/ 25137 h 1512047"/>
                <a:gd name="connsiteX9" fmla="*/ 45112 w 858921"/>
                <a:gd name="connsiteY9" fmla="*/ -253 h 1512047"/>
                <a:gd name="connsiteX10" fmla="*/ 247078 w 858921"/>
                <a:gd name="connsiteY10" fmla="*/ -253 h 1512047"/>
                <a:gd name="connsiteX11" fmla="*/ 280042 w 858921"/>
                <a:gd name="connsiteY11" fmla="*/ 23406 h 1512047"/>
                <a:gd name="connsiteX12" fmla="*/ 424665 w 858921"/>
                <a:gd name="connsiteY12" fmla="*/ 397693 h 1512047"/>
                <a:gd name="connsiteX13" fmla="*/ 430291 w 858921"/>
                <a:gd name="connsiteY13" fmla="*/ 403031 h 1512047"/>
                <a:gd name="connsiteX14" fmla="*/ 456763 w 858921"/>
                <a:gd name="connsiteY14" fmla="*/ 347490 h 1512047"/>
                <a:gd name="connsiteX15" fmla="*/ 597346 w 858921"/>
                <a:gd name="connsiteY15" fmla="*/ 21386 h 1512047"/>
                <a:gd name="connsiteX16" fmla="*/ 626848 w 858921"/>
                <a:gd name="connsiteY16" fmla="*/ -253 h 1512047"/>
                <a:gd name="connsiteX17" fmla="*/ 840212 w 858921"/>
                <a:gd name="connsiteY17" fmla="*/ -253 h 1512047"/>
                <a:gd name="connsiteX18" fmla="*/ 854638 w 858921"/>
                <a:gd name="connsiteY18" fmla="*/ 22324 h 1512047"/>
                <a:gd name="connsiteX19" fmla="*/ 597707 w 858921"/>
                <a:gd name="connsiteY19" fmla="*/ 613798 h 1512047"/>
                <a:gd name="connsiteX20" fmla="*/ 586238 w 858921"/>
                <a:gd name="connsiteY20" fmla="*/ 640125 h 1512047"/>
                <a:gd name="connsiteX21" fmla="*/ 581982 w 858921"/>
                <a:gd name="connsiteY21" fmla="*/ 803213 h 1512047"/>
                <a:gd name="connsiteX22" fmla="*/ 824127 w 858921"/>
                <a:gd name="connsiteY22" fmla="*/ 1423540 h 1512047"/>
                <a:gd name="connsiteX23" fmla="*/ 847857 w 858921"/>
                <a:gd name="connsiteY23" fmla="*/ 1485067 h 1512047"/>
                <a:gd name="connsiteX24" fmla="*/ 826218 w 858921"/>
                <a:gd name="connsiteY24" fmla="*/ 1509880 h 1512047"/>
                <a:gd name="connsiteX25" fmla="*/ 640769 w 858921"/>
                <a:gd name="connsiteY25" fmla="*/ 1485428 h 1512047"/>
                <a:gd name="connsiteX26" fmla="*/ 573471 w 858921"/>
                <a:gd name="connsiteY26" fmla="*/ 1429743 h 1512047"/>
                <a:gd name="connsiteX27" fmla="*/ 423799 w 858921"/>
                <a:gd name="connsiteY27" fmla="*/ 1041678 h 1512047"/>
                <a:gd name="connsiteX28" fmla="*/ 416586 w 858921"/>
                <a:gd name="connsiteY28" fmla="*/ 1030859 h 151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8921" h="1512047">
                  <a:moveTo>
                    <a:pt x="416586" y="1030859"/>
                  </a:moveTo>
                  <a:cubicBezTo>
                    <a:pt x="368042" y="1142590"/>
                    <a:pt x="321374" y="1250137"/>
                    <a:pt x="274560" y="1357684"/>
                  </a:cubicBezTo>
                  <a:cubicBezTo>
                    <a:pt x="271170" y="1365546"/>
                    <a:pt x="267780" y="1373409"/>
                    <a:pt x="264102" y="1381127"/>
                  </a:cubicBezTo>
                  <a:cubicBezTo>
                    <a:pt x="238567" y="1435153"/>
                    <a:pt x="238567" y="1435369"/>
                    <a:pt x="180357" y="1429671"/>
                  </a:cubicBezTo>
                  <a:cubicBezTo>
                    <a:pt x="124961" y="1424261"/>
                    <a:pt x="69636" y="1418058"/>
                    <a:pt x="14456" y="1412792"/>
                  </a:cubicBezTo>
                  <a:cubicBezTo>
                    <a:pt x="535" y="1411422"/>
                    <a:pt x="-3937" y="1409185"/>
                    <a:pt x="2843" y="1393605"/>
                  </a:cubicBezTo>
                  <a:cubicBezTo>
                    <a:pt x="97263" y="1177212"/>
                    <a:pt x="190383" y="960819"/>
                    <a:pt x="285236" y="744427"/>
                  </a:cubicBezTo>
                  <a:cubicBezTo>
                    <a:pt x="293949" y="726675"/>
                    <a:pt x="294396" y="705988"/>
                    <a:pt x="286462" y="687876"/>
                  </a:cubicBezTo>
                  <a:cubicBezTo>
                    <a:pt x="199905" y="467083"/>
                    <a:pt x="114646" y="245857"/>
                    <a:pt x="28017" y="25137"/>
                  </a:cubicBezTo>
                  <a:cubicBezTo>
                    <a:pt x="19577" y="3498"/>
                    <a:pt x="23184" y="-542"/>
                    <a:pt x="45112" y="-253"/>
                  </a:cubicBezTo>
                  <a:cubicBezTo>
                    <a:pt x="112338" y="757"/>
                    <a:pt x="179708" y="973"/>
                    <a:pt x="247078" y="-253"/>
                  </a:cubicBezTo>
                  <a:cubicBezTo>
                    <a:pt x="266265" y="-253"/>
                    <a:pt x="273839" y="6960"/>
                    <a:pt x="280042" y="23406"/>
                  </a:cubicBezTo>
                  <a:cubicBezTo>
                    <a:pt x="327843" y="148430"/>
                    <a:pt x="376048" y="273195"/>
                    <a:pt x="424665" y="397693"/>
                  </a:cubicBezTo>
                  <a:cubicBezTo>
                    <a:pt x="425242" y="399208"/>
                    <a:pt x="427262" y="400218"/>
                    <a:pt x="430291" y="403031"/>
                  </a:cubicBezTo>
                  <a:cubicBezTo>
                    <a:pt x="443780" y="386441"/>
                    <a:pt x="448684" y="365956"/>
                    <a:pt x="456763" y="347490"/>
                  </a:cubicBezTo>
                  <a:cubicBezTo>
                    <a:pt x="504225" y="239056"/>
                    <a:pt x="551111" y="130354"/>
                    <a:pt x="597346" y="21386"/>
                  </a:cubicBezTo>
                  <a:cubicBezTo>
                    <a:pt x="603189" y="7537"/>
                    <a:pt x="610330" y="-253"/>
                    <a:pt x="626848" y="-253"/>
                  </a:cubicBezTo>
                  <a:cubicBezTo>
                    <a:pt x="697970" y="540"/>
                    <a:pt x="769091" y="684"/>
                    <a:pt x="840212" y="-253"/>
                  </a:cubicBezTo>
                  <a:cubicBezTo>
                    <a:pt x="860624" y="-253"/>
                    <a:pt x="861851" y="4652"/>
                    <a:pt x="854638" y="22324"/>
                  </a:cubicBezTo>
                  <a:cubicBezTo>
                    <a:pt x="768585" y="219479"/>
                    <a:pt x="682894" y="416642"/>
                    <a:pt x="597707" y="613798"/>
                  </a:cubicBezTo>
                  <a:cubicBezTo>
                    <a:pt x="593956" y="622598"/>
                    <a:pt x="590494" y="631470"/>
                    <a:pt x="586238" y="640125"/>
                  </a:cubicBezTo>
                  <a:cubicBezTo>
                    <a:pt x="548081" y="720768"/>
                    <a:pt x="549307" y="720263"/>
                    <a:pt x="581982" y="803213"/>
                  </a:cubicBezTo>
                  <a:cubicBezTo>
                    <a:pt x="663346" y="1009796"/>
                    <a:pt x="743484" y="1216812"/>
                    <a:pt x="824127" y="1423540"/>
                  </a:cubicBezTo>
                  <a:cubicBezTo>
                    <a:pt x="832133" y="1444025"/>
                    <a:pt x="840139" y="1464510"/>
                    <a:pt x="847857" y="1485067"/>
                  </a:cubicBezTo>
                  <a:cubicBezTo>
                    <a:pt x="858677" y="1513920"/>
                    <a:pt x="858317" y="1513920"/>
                    <a:pt x="826218" y="1509880"/>
                  </a:cubicBezTo>
                  <a:cubicBezTo>
                    <a:pt x="764402" y="1501513"/>
                    <a:pt x="702802" y="1489467"/>
                    <a:pt x="640769" y="1485428"/>
                  </a:cubicBezTo>
                  <a:cubicBezTo>
                    <a:pt x="600737" y="1482903"/>
                    <a:pt x="586094" y="1463789"/>
                    <a:pt x="573471" y="1429743"/>
                  </a:cubicBezTo>
                  <a:cubicBezTo>
                    <a:pt x="525144" y="1299907"/>
                    <a:pt x="474002" y="1170937"/>
                    <a:pt x="423799" y="1041678"/>
                  </a:cubicBezTo>
                  <a:cubicBezTo>
                    <a:pt x="421643" y="1037913"/>
                    <a:pt x="419226" y="1034299"/>
                    <a:pt x="416586" y="1030859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5DBB9-573B-4B06-8461-F1F7C5A18E53}"/>
                </a:ext>
              </a:extLst>
            </p:cNvPr>
            <p:cNvSpPr/>
            <p:nvPr/>
          </p:nvSpPr>
          <p:spPr>
            <a:xfrm>
              <a:off x="4281328" y="2671767"/>
              <a:ext cx="653651" cy="1396785"/>
            </a:xfrm>
            <a:custGeom>
              <a:avLst/>
              <a:gdLst>
                <a:gd name="connsiteX0" fmla="*/ 232 w 653651"/>
                <a:gd name="connsiteY0" fmla="*/ 698684 h 1396785"/>
                <a:gd name="connsiteX1" fmla="*/ -273 w 653651"/>
                <a:gd name="connsiteY1" fmla="*/ 30318 h 1396785"/>
                <a:gd name="connsiteX2" fmla="*/ 30095 w 653651"/>
                <a:gd name="connsiteY2" fmla="*/ -265 h 1396785"/>
                <a:gd name="connsiteX3" fmla="*/ 621569 w 653651"/>
                <a:gd name="connsiteY3" fmla="*/ -265 h 1396785"/>
                <a:gd name="connsiteX4" fmla="*/ 653306 w 653651"/>
                <a:gd name="connsiteY4" fmla="*/ 32266 h 1396785"/>
                <a:gd name="connsiteX5" fmla="*/ 653306 w 653651"/>
                <a:gd name="connsiteY5" fmla="*/ 202207 h 1396785"/>
                <a:gd name="connsiteX6" fmla="*/ 620270 w 653651"/>
                <a:gd name="connsiteY6" fmla="*/ 236541 h 1396785"/>
                <a:gd name="connsiteX7" fmla="*/ 262717 w 653651"/>
                <a:gd name="connsiteY7" fmla="*/ 235315 h 1396785"/>
                <a:gd name="connsiteX8" fmla="*/ 233865 w 653651"/>
                <a:gd name="connsiteY8" fmla="*/ 264167 h 1396785"/>
                <a:gd name="connsiteX9" fmla="*/ 233865 w 653651"/>
                <a:gd name="connsiteY9" fmla="*/ 526291 h 1396785"/>
                <a:gd name="connsiteX10" fmla="*/ 265458 w 653651"/>
                <a:gd name="connsiteY10" fmla="*/ 558966 h 1396785"/>
                <a:gd name="connsiteX11" fmla="*/ 527799 w 653651"/>
                <a:gd name="connsiteY11" fmla="*/ 557812 h 1396785"/>
                <a:gd name="connsiteX12" fmla="*/ 555064 w 653651"/>
                <a:gd name="connsiteY12" fmla="*/ 585655 h 1396785"/>
                <a:gd name="connsiteX13" fmla="*/ 555064 w 653651"/>
                <a:gd name="connsiteY13" fmla="*/ 764251 h 1396785"/>
                <a:gd name="connsiteX14" fmla="*/ 527799 w 653651"/>
                <a:gd name="connsiteY14" fmla="*/ 792238 h 1396785"/>
                <a:gd name="connsiteX15" fmla="*/ 265458 w 653651"/>
                <a:gd name="connsiteY15" fmla="*/ 791084 h 1396785"/>
                <a:gd name="connsiteX16" fmla="*/ 233865 w 653651"/>
                <a:gd name="connsiteY16" fmla="*/ 823687 h 1396785"/>
                <a:gd name="connsiteX17" fmla="*/ 233865 w 653651"/>
                <a:gd name="connsiteY17" fmla="*/ 1114663 h 1396785"/>
                <a:gd name="connsiteX18" fmla="*/ 263438 w 653651"/>
                <a:gd name="connsiteY18" fmla="*/ 1141856 h 1396785"/>
                <a:gd name="connsiteX19" fmla="*/ 628565 w 653651"/>
                <a:gd name="connsiteY19" fmla="*/ 1116394 h 1396785"/>
                <a:gd name="connsiteX20" fmla="*/ 653234 w 653651"/>
                <a:gd name="connsiteY20" fmla="*/ 1139404 h 1396785"/>
                <a:gd name="connsiteX21" fmla="*/ 653234 w 653651"/>
                <a:gd name="connsiteY21" fmla="*/ 1326944 h 1396785"/>
                <a:gd name="connsiteX22" fmla="*/ 630441 w 653651"/>
                <a:gd name="connsiteY22" fmla="*/ 1350820 h 1396785"/>
                <a:gd name="connsiteX23" fmla="*/ 300009 w 653651"/>
                <a:gd name="connsiteY23" fmla="*/ 1373469 h 1396785"/>
                <a:gd name="connsiteX24" fmla="*/ 27426 w 653651"/>
                <a:gd name="connsiteY24" fmla="*/ 1396118 h 1396785"/>
                <a:gd name="connsiteX25" fmla="*/ 305 w 653651"/>
                <a:gd name="connsiteY25" fmla="*/ 1370295 h 1396785"/>
                <a:gd name="connsiteX26" fmla="*/ 232 w 653651"/>
                <a:gd name="connsiteY26" fmla="*/ 698684 h 139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3651" h="1396785">
                  <a:moveTo>
                    <a:pt x="232" y="698684"/>
                  </a:moveTo>
                  <a:cubicBezTo>
                    <a:pt x="232" y="475871"/>
                    <a:pt x="593" y="253059"/>
                    <a:pt x="-273" y="30318"/>
                  </a:cubicBezTo>
                  <a:cubicBezTo>
                    <a:pt x="-273" y="6515"/>
                    <a:pt x="5859" y="-409"/>
                    <a:pt x="30095" y="-265"/>
                  </a:cubicBezTo>
                  <a:cubicBezTo>
                    <a:pt x="227250" y="745"/>
                    <a:pt x="424413" y="745"/>
                    <a:pt x="621569" y="-265"/>
                  </a:cubicBezTo>
                  <a:cubicBezTo>
                    <a:pt x="647536" y="-265"/>
                    <a:pt x="654172" y="6948"/>
                    <a:pt x="653306" y="32266"/>
                  </a:cubicBezTo>
                  <a:cubicBezTo>
                    <a:pt x="651431" y="88817"/>
                    <a:pt x="651503" y="145584"/>
                    <a:pt x="653306" y="202207"/>
                  </a:cubicBezTo>
                  <a:cubicBezTo>
                    <a:pt x="654100" y="227813"/>
                    <a:pt x="648041" y="236901"/>
                    <a:pt x="620270" y="236541"/>
                  </a:cubicBezTo>
                  <a:cubicBezTo>
                    <a:pt x="501110" y="234954"/>
                    <a:pt x="381877" y="236541"/>
                    <a:pt x="262717" y="235315"/>
                  </a:cubicBezTo>
                  <a:cubicBezTo>
                    <a:pt x="239924" y="235315"/>
                    <a:pt x="233432" y="241446"/>
                    <a:pt x="233865" y="264167"/>
                  </a:cubicBezTo>
                  <a:cubicBezTo>
                    <a:pt x="235091" y="351517"/>
                    <a:pt x="235307" y="438940"/>
                    <a:pt x="233865" y="526291"/>
                  </a:cubicBezTo>
                  <a:cubicBezTo>
                    <a:pt x="233432" y="551176"/>
                    <a:pt x="239202" y="559471"/>
                    <a:pt x="265458" y="558966"/>
                  </a:cubicBezTo>
                  <a:cubicBezTo>
                    <a:pt x="352881" y="557307"/>
                    <a:pt x="440376" y="558966"/>
                    <a:pt x="527799" y="557812"/>
                  </a:cubicBezTo>
                  <a:cubicBezTo>
                    <a:pt x="549871" y="557812"/>
                    <a:pt x="555569" y="564448"/>
                    <a:pt x="555064" y="585655"/>
                  </a:cubicBezTo>
                  <a:cubicBezTo>
                    <a:pt x="553766" y="645184"/>
                    <a:pt x="553766" y="704721"/>
                    <a:pt x="555064" y="764251"/>
                  </a:cubicBezTo>
                  <a:cubicBezTo>
                    <a:pt x="555569" y="785385"/>
                    <a:pt x="550015" y="792526"/>
                    <a:pt x="527799" y="792238"/>
                  </a:cubicBezTo>
                  <a:cubicBezTo>
                    <a:pt x="440376" y="790939"/>
                    <a:pt x="352881" y="792743"/>
                    <a:pt x="265458" y="791084"/>
                  </a:cubicBezTo>
                  <a:cubicBezTo>
                    <a:pt x="239202" y="790507"/>
                    <a:pt x="233504" y="798802"/>
                    <a:pt x="233865" y="823687"/>
                  </a:cubicBezTo>
                  <a:cubicBezTo>
                    <a:pt x="235358" y="920725"/>
                    <a:pt x="235358" y="1017719"/>
                    <a:pt x="233865" y="1114663"/>
                  </a:cubicBezTo>
                  <a:cubicBezTo>
                    <a:pt x="233865" y="1138466"/>
                    <a:pt x="241078" y="1143516"/>
                    <a:pt x="263438" y="1141856"/>
                  </a:cubicBezTo>
                  <a:cubicBezTo>
                    <a:pt x="385051" y="1132768"/>
                    <a:pt x="506880" y="1125627"/>
                    <a:pt x="628565" y="1116394"/>
                  </a:cubicBezTo>
                  <a:cubicBezTo>
                    <a:pt x="648690" y="1114880"/>
                    <a:pt x="653523" y="1120578"/>
                    <a:pt x="653234" y="1139404"/>
                  </a:cubicBezTo>
                  <a:cubicBezTo>
                    <a:pt x="652462" y="1201920"/>
                    <a:pt x="652462" y="1264429"/>
                    <a:pt x="653234" y="1326944"/>
                  </a:cubicBezTo>
                  <a:cubicBezTo>
                    <a:pt x="653234" y="1344617"/>
                    <a:pt x="647536" y="1349738"/>
                    <a:pt x="630441" y="1350820"/>
                  </a:cubicBezTo>
                  <a:cubicBezTo>
                    <a:pt x="520225" y="1357744"/>
                    <a:pt x="410081" y="1365297"/>
                    <a:pt x="300009" y="1373469"/>
                  </a:cubicBezTo>
                  <a:cubicBezTo>
                    <a:pt x="209052" y="1380249"/>
                    <a:pt x="118167" y="1387246"/>
                    <a:pt x="27426" y="1396118"/>
                  </a:cubicBezTo>
                  <a:cubicBezTo>
                    <a:pt x="4344" y="1398354"/>
                    <a:pt x="232" y="1391430"/>
                    <a:pt x="305" y="1370295"/>
                  </a:cubicBezTo>
                  <a:cubicBezTo>
                    <a:pt x="593" y="1146257"/>
                    <a:pt x="232" y="922434"/>
                    <a:pt x="232" y="698684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564613-2945-47F7-A860-9CF0BCC4BABD}"/>
                </a:ext>
              </a:extLst>
            </p:cNvPr>
            <p:cNvSpPr/>
            <p:nvPr/>
          </p:nvSpPr>
          <p:spPr>
            <a:xfrm>
              <a:off x="5089957" y="2671841"/>
              <a:ext cx="734852" cy="1330420"/>
            </a:xfrm>
            <a:custGeom>
              <a:avLst/>
              <a:gdLst>
                <a:gd name="connsiteX0" fmla="*/ 249476 w 734852"/>
                <a:gd name="connsiteY0" fmla="*/ 781849 h 1330420"/>
                <a:gd name="connsiteX1" fmla="*/ 249981 w 734852"/>
                <a:gd name="connsiteY1" fmla="*/ 265968 h 1330420"/>
                <a:gd name="connsiteX2" fmla="*/ 220119 w 734852"/>
                <a:gd name="connsiteY2" fmla="*/ 235168 h 1330420"/>
                <a:gd name="connsiteX3" fmla="*/ 26880 w 734852"/>
                <a:gd name="connsiteY3" fmla="*/ 236250 h 1330420"/>
                <a:gd name="connsiteX4" fmla="*/ -241 w 734852"/>
                <a:gd name="connsiteY4" fmla="*/ 208335 h 1330420"/>
                <a:gd name="connsiteX5" fmla="*/ -241 w 734852"/>
                <a:gd name="connsiteY5" fmla="*/ 26782 h 1330420"/>
                <a:gd name="connsiteX6" fmla="*/ 24644 w 734852"/>
                <a:gd name="connsiteY6" fmla="*/ -267 h 1330420"/>
                <a:gd name="connsiteX7" fmla="*/ 708229 w 734852"/>
                <a:gd name="connsiteY7" fmla="*/ -267 h 1330420"/>
                <a:gd name="connsiteX8" fmla="*/ 734557 w 734852"/>
                <a:gd name="connsiteY8" fmla="*/ 25772 h 1330420"/>
                <a:gd name="connsiteX9" fmla="*/ 734557 w 734852"/>
                <a:gd name="connsiteY9" fmla="*/ 210211 h 1330420"/>
                <a:gd name="connsiteX10" fmla="*/ 708013 w 734852"/>
                <a:gd name="connsiteY10" fmla="*/ 235962 h 1330420"/>
                <a:gd name="connsiteX11" fmla="*/ 514774 w 734852"/>
                <a:gd name="connsiteY11" fmla="*/ 235024 h 1330420"/>
                <a:gd name="connsiteX12" fmla="*/ 484335 w 734852"/>
                <a:gd name="connsiteY12" fmla="*/ 265535 h 1330420"/>
                <a:gd name="connsiteX13" fmla="*/ 485417 w 734852"/>
                <a:gd name="connsiteY13" fmla="*/ 1288641 h 1330420"/>
                <a:gd name="connsiteX14" fmla="*/ 452669 w 734852"/>
                <a:gd name="connsiteY14" fmla="*/ 1323264 h 1330420"/>
                <a:gd name="connsiteX15" fmla="*/ 271188 w 734852"/>
                <a:gd name="connsiteY15" fmla="*/ 1330044 h 1330420"/>
                <a:gd name="connsiteX16" fmla="*/ 249548 w 734852"/>
                <a:gd name="connsiteY16" fmla="*/ 1300470 h 1330420"/>
                <a:gd name="connsiteX17" fmla="*/ 249476 w 734852"/>
                <a:gd name="connsiteY17" fmla="*/ 781849 h 133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4852" h="1330420">
                  <a:moveTo>
                    <a:pt x="249476" y="781849"/>
                  </a:moveTo>
                  <a:cubicBezTo>
                    <a:pt x="249476" y="609888"/>
                    <a:pt x="249043" y="437928"/>
                    <a:pt x="249981" y="265968"/>
                  </a:cubicBezTo>
                  <a:cubicBezTo>
                    <a:pt x="249981" y="242525"/>
                    <a:pt x="244788" y="234447"/>
                    <a:pt x="220119" y="235168"/>
                  </a:cubicBezTo>
                  <a:cubicBezTo>
                    <a:pt x="155706" y="236899"/>
                    <a:pt x="91293" y="234807"/>
                    <a:pt x="26880" y="236250"/>
                  </a:cubicBezTo>
                  <a:cubicBezTo>
                    <a:pt x="4736" y="236755"/>
                    <a:pt x="-746" y="229686"/>
                    <a:pt x="-241" y="208335"/>
                  </a:cubicBezTo>
                  <a:cubicBezTo>
                    <a:pt x="1201" y="147890"/>
                    <a:pt x="913" y="87300"/>
                    <a:pt x="-241" y="26782"/>
                  </a:cubicBezTo>
                  <a:cubicBezTo>
                    <a:pt x="-241" y="7811"/>
                    <a:pt x="3221" y="-267"/>
                    <a:pt x="24644" y="-267"/>
                  </a:cubicBezTo>
                  <a:cubicBezTo>
                    <a:pt x="252484" y="454"/>
                    <a:pt x="480346" y="454"/>
                    <a:pt x="708229" y="-267"/>
                  </a:cubicBezTo>
                  <a:cubicBezTo>
                    <a:pt x="728138" y="-267"/>
                    <a:pt x="734990" y="5143"/>
                    <a:pt x="734557" y="25772"/>
                  </a:cubicBezTo>
                  <a:cubicBezTo>
                    <a:pt x="733352" y="87228"/>
                    <a:pt x="733352" y="148705"/>
                    <a:pt x="734557" y="210211"/>
                  </a:cubicBezTo>
                  <a:cubicBezTo>
                    <a:pt x="735062" y="231273"/>
                    <a:pt x="727344" y="236250"/>
                    <a:pt x="708013" y="235962"/>
                  </a:cubicBezTo>
                  <a:cubicBezTo>
                    <a:pt x="643600" y="235024"/>
                    <a:pt x="579115" y="236611"/>
                    <a:pt x="514774" y="235024"/>
                  </a:cubicBezTo>
                  <a:cubicBezTo>
                    <a:pt x="490682" y="234447"/>
                    <a:pt x="484263" y="241516"/>
                    <a:pt x="484335" y="265535"/>
                  </a:cubicBezTo>
                  <a:cubicBezTo>
                    <a:pt x="485056" y="606570"/>
                    <a:pt x="484335" y="947606"/>
                    <a:pt x="485417" y="1288641"/>
                  </a:cubicBezTo>
                  <a:cubicBezTo>
                    <a:pt x="485417" y="1314247"/>
                    <a:pt x="480007" y="1323336"/>
                    <a:pt x="452669" y="1323264"/>
                  </a:cubicBezTo>
                  <a:cubicBezTo>
                    <a:pt x="392151" y="1323264"/>
                    <a:pt x="331633" y="1326365"/>
                    <a:pt x="271188" y="1330044"/>
                  </a:cubicBezTo>
                  <a:cubicBezTo>
                    <a:pt x="245365" y="1331631"/>
                    <a:pt x="249548" y="1315618"/>
                    <a:pt x="249548" y="1300470"/>
                  </a:cubicBezTo>
                  <a:cubicBezTo>
                    <a:pt x="249455" y="1127594"/>
                    <a:pt x="249426" y="954725"/>
                    <a:pt x="249476" y="781849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7233B5D-2E07-4DE3-B402-4AAEE249CD72}"/>
                </a:ext>
              </a:extLst>
            </p:cNvPr>
            <p:cNvSpPr/>
            <p:nvPr/>
          </p:nvSpPr>
          <p:spPr>
            <a:xfrm>
              <a:off x="6790332" y="2671693"/>
              <a:ext cx="648400" cy="1359913"/>
            </a:xfrm>
            <a:custGeom>
              <a:avLst/>
              <a:gdLst>
                <a:gd name="connsiteX0" fmla="*/ 304 w 648400"/>
                <a:gd name="connsiteY0" fmla="*/ 663918 h 1359913"/>
                <a:gd name="connsiteX1" fmla="*/ -200 w 648400"/>
                <a:gd name="connsiteY1" fmla="*/ 30104 h 1359913"/>
                <a:gd name="connsiteX2" fmla="*/ 30455 w 648400"/>
                <a:gd name="connsiteY2" fmla="*/ -192 h 1359913"/>
                <a:gd name="connsiteX3" fmla="*/ 200540 w 648400"/>
                <a:gd name="connsiteY3" fmla="*/ -192 h 1359913"/>
                <a:gd name="connsiteX4" fmla="*/ 234658 w 648400"/>
                <a:gd name="connsiteY4" fmla="*/ 32700 h 1359913"/>
                <a:gd name="connsiteX5" fmla="*/ 233288 w 648400"/>
                <a:gd name="connsiteY5" fmla="*/ 1069799 h 1359913"/>
                <a:gd name="connsiteX6" fmla="*/ 270219 w 648400"/>
                <a:gd name="connsiteY6" fmla="*/ 1106802 h 1359913"/>
                <a:gd name="connsiteX7" fmla="*/ 624165 w 648400"/>
                <a:gd name="connsiteY7" fmla="*/ 1124907 h 1359913"/>
                <a:gd name="connsiteX8" fmla="*/ 648113 w 648400"/>
                <a:gd name="connsiteY8" fmla="*/ 1151019 h 1359913"/>
                <a:gd name="connsiteX9" fmla="*/ 648113 w 648400"/>
                <a:gd name="connsiteY9" fmla="*/ 1338198 h 1359913"/>
                <a:gd name="connsiteX10" fmla="*/ 624887 w 648400"/>
                <a:gd name="connsiteY10" fmla="*/ 1359477 h 1359913"/>
                <a:gd name="connsiteX11" fmla="*/ 46540 w 648400"/>
                <a:gd name="connsiteY11" fmla="*/ 1329903 h 1359913"/>
                <a:gd name="connsiteX12" fmla="*/ 593 w 648400"/>
                <a:gd name="connsiteY12" fmla="*/ 1283307 h 1359913"/>
                <a:gd name="connsiteX13" fmla="*/ 304 w 648400"/>
                <a:gd name="connsiteY13" fmla="*/ 663918 h 135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400" h="1359913">
                  <a:moveTo>
                    <a:pt x="304" y="663918"/>
                  </a:moveTo>
                  <a:cubicBezTo>
                    <a:pt x="304" y="452647"/>
                    <a:pt x="737" y="241375"/>
                    <a:pt x="-200" y="30104"/>
                  </a:cubicBezTo>
                  <a:cubicBezTo>
                    <a:pt x="-200" y="5867"/>
                    <a:pt x="6580" y="-913"/>
                    <a:pt x="30455" y="-192"/>
                  </a:cubicBezTo>
                  <a:cubicBezTo>
                    <a:pt x="87150" y="1540"/>
                    <a:pt x="143917" y="1684"/>
                    <a:pt x="200540" y="-192"/>
                  </a:cubicBezTo>
                  <a:cubicBezTo>
                    <a:pt x="226363" y="-1057"/>
                    <a:pt x="234730" y="5218"/>
                    <a:pt x="234658" y="32700"/>
                  </a:cubicBezTo>
                  <a:cubicBezTo>
                    <a:pt x="233720" y="378424"/>
                    <a:pt x="234658" y="724075"/>
                    <a:pt x="233288" y="1069799"/>
                  </a:cubicBezTo>
                  <a:cubicBezTo>
                    <a:pt x="233288" y="1099806"/>
                    <a:pt x="241943" y="1105865"/>
                    <a:pt x="270219" y="1106802"/>
                  </a:cubicBezTo>
                  <a:cubicBezTo>
                    <a:pt x="388225" y="1111347"/>
                    <a:pt x="506159" y="1119137"/>
                    <a:pt x="624165" y="1124907"/>
                  </a:cubicBezTo>
                  <a:cubicBezTo>
                    <a:pt x="643064" y="1125773"/>
                    <a:pt x="648401" y="1132120"/>
                    <a:pt x="648113" y="1151019"/>
                  </a:cubicBezTo>
                  <a:cubicBezTo>
                    <a:pt x="647009" y="1213534"/>
                    <a:pt x="647009" y="1275928"/>
                    <a:pt x="648113" y="1338198"/>
                  </a:cubicBezTo>
                  <a:cubicBezTo>
                    <a:pt x="648474" y="1356808"/>
                    <a:pt x="642559" y="1360559"/>
                    <a:pt x="624887" y="1359477"/>
                  </a:cubicBezTo>
                  <a:cubicBezTo>
                    <a:pt x="432225" y="1347648"/>
                    <a:pt x="239491" y="1336323"/>
                    <a:pt x="46540" y="1329903"/>
                  </a:cubicBezTo>
                  <a:cubicBezTo>
                    <a:pt x="-10659" y="1328028"/>
                    <a:pt x="665" y="1333871"/>
                    <a:pt x="593" y="1283307"/>
                  </a:cubicBezTo>
                  <a:cubicBezTo>
                    <a:pt x="16" y="1076796"/>
                    <a:pt x="304" y="870141"/>
                    <a:pt x="304" y="663918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77043D5-DDC2-43C5-8DC8-4A76EB0AFEAC}"/>
                </a:ext>
              </a:extLst>
            </p:cNvPr>
            <p:cNvSpPr/>
            <p:nvPr/>
          </p:nvSpPr>
          <p:spPr>
            <a:xfrm>
              <a:off x="7629214" y="2671620"/>
              <a:ext cx="236304" cy="1392345"/>
            </a:xfrm>
            <a:custGeom>
              <a:avLst/>
              <a:gdLst>
                <a:gd name="connsiteX0" fmla="*/ 235309 w 236304"/>
                <a:gd name="connsiteY0" fmla="*/ 698470 h 1392345"/>
                <a:gd name="connsiteX1" fmla="*/ 235958 w 236304"/>
                <a:gd name="connsiteY1" fmla="*/ 1364166 h 1392345"/>
                <a:gd name="connsiteX2" fmla="*/ 206024 w 236304"/>
                <a:gd name="connsiteY2" fmla="*/ 1391432 h 1392345"/>
                <a:gd name="connsiteX3" fmla="*/ 33559 w 236304"/>
                <a:gd name="connsiteY3" fmla="*/ 1378665 h 1392345"/>
                <a:gd name="connsiteX4" fmla="*/ -271 w 236304"/>
                <a:gd name="connsiteY4" fmla="*/ 1343681 h 1392345"/>
                <a:gd name="connsiteX5" fmla="*/ 307 w 236304"/>
                <a:gd name="connsiteY5" fmla="*/ 620352 h 1392345"/>
                <a:gd name="connsiteX6" fmla="*/ -198 w 236304"/>
                <a:gd name="connsiteY6" fmla="*/ 32484 h 1392345"/>
                <a:gd name="connsiteX7" fmla="*/ 31828 w 236304"/>
                <a:gd name="connsiteY7" fmla="*/ -191 h 1392345"/>
                <a:gd name="connsiteX8" fmla="*/ 201985 w 236304"/>
                <a:gd name="connsiteY8" fmla="*/ -191 h 1392345"/>
                <a:gd name="connsiteX9" fmla="*/ 236031 w 236304"/>
                <a:gd name="connsiteY9" fmla="*/ 32701 h 1392345"/>
                <a:gd name="connsiteX10" fmla="*/ 235309 w 236304"/>
                <a:gd name="connsiteY10" fmla="*/ 698470 h 139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04" h="1392345">
                  <a:moveTo>
                    <a:pt x="235309" y="698470"/>
                  </a:moveTo>
                  <a:cubicBezTo>
                    <a:pt x="235309" y="920345"/>
                    <a:pt x="234876" y="1142219"/>
                    <a:pt x="235958" y="1364166"/>
                  </a:cubicBezTo>
                  <a:cubicBezTo>
                    <a:pt x="235958" y="1388763"/>
                    <a:pt x="230332" y="1394173"/>
                    <a:pt x="206024" y="1391432"/>
                  </a:cubicBezTo>
                  <a:cubicBezTo>
                    <a:pt x="148752" y="1385084"/>
                    <a:pt x="91119" y="1380684"/>
                    <a:pt x="33559" y="1378665"/>
                  </a:cubicBezTo>
                  <a:cubicBezTo>
                    <a:pt x="7520" y="1377727"/>
                    <a:pt x="-415" y="1370225"/>
                    <a:pt x="-271" y="1343681"/>
                  </a:cubicBezTo>
                  <a:cubicBezTo>
                    <a:pt x="739" y="1102547"/>
                    <a:pt x="307" y="861414"/>
                    <a:pt x="307" y="620352"/>
                  </a:cubicBezTo>
                  <a:cubicBezTo>
                    <a:pt x="307" y="424372"/>
                    <a:pt x="739" y="228392"/>
                    <a:pt x="-198" y="32484"/>
                  </a:cubicBezTo>
                  <a:cubicBezTo>
                    <a:pt x="-198" y="7383"/>
                    <a:pt x="5860" y="-1056"/>
                    <a:pt x="31828" y="-191"/>
                  </a:cubicBezTo>
                  <a:cubicBezTo>
                    <a:pt x="88523" y="1778"/>
                    <a:pt x="145239" y="1778"/>
                    <a:pt x="201985" y="-191"/>
                  </a:cubicBezTo>
                  <a:cubicBezTo>
                    <a:pt x="227735" y="-1056"/>
                    <a:pt x="236175" y="5147"/>
                    <a:pt x="236031" y="32701"/>
                  </a:cubicBezTo>
                  <a:cubicBezTo>
                    <a:pt x="234804" y="254648"/>
                    <a:pt x="235309" y="476595"/>
                    <a:pt x="235309" y="698470"/>
                  </a:cubicBezTo>
                  <a:close/>
                </a:path>
              </a:pathLst>
            </a:custGeom>
            <a:solidFill>
              <a:srgbClr val="E50914"/>
            </a:solidFill>
            <a:ln w="7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</p:grpSp>
      <p:pic>
        <p:nvPicPr>
          <p:cNvPr id="2" name="Netflix New Logo Animation 2019 - Netflix (1080p, h264)">
            <a:hlinkClick r:id="" action="ppaction://media"/>
            <a:extLst>
              <a:ext uri="{FF2B5EF4-FFF2-40B4-BE49-F238E27FC236}">
                <a16:creationId xmlns:a16="http://schemas.microsoft.com/office/drawing/2014/main" id="{4631EA1B-47FC-0A1C-91DF-5A092024D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DE42DC52-6D2E-B402-4C93-E316FC82C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flix DVD Vintage Commercial_ How To Use Netflix">
            <a:hlinkClick r:id="" action="ppaction://media"/>
            <a:extLst>
              <a:ext uri="{FF2B5EF4-FFF2-40B4-BE49-F238E27FC236}">
                <a16:creationId xmlns:a16="http://schemas.microsoft.com/office/drawing/2014/main" id="{42F1E990-8329-EE58-381E-E0C3B8FF9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9588" y="1"/>
            <a:ext cx="18287999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DE42DC52-6D2E-B402-4C93-E316FC82C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t-com bubble - Wikipedia">
            <a:extLst>
              <a:ext uri="{FF2B5EF4-FFF2-40B4-BE49-F238E27FC236}">
                <a16:creationId xmlns:a16="http://schemas.microsoft.com/office/drawing/2014/main" id="{AACE801C-F71B-CD9B-0F87-FE560FDF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567"/>
            <a:ext cx="24387175" cy="136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;p2">
            <a:extLst>
              <a:ext uri="{FF2B5EF4-FFF2-40B4-BE49-F238E27FC236}">
                <a16:creationId xmlns:a16="http://schemas.microsoft.com/office/drawing/2014/main" id="{5E169DFF-3665-CE8B-D9B8-AAD955A62D2C}"/>
              </a:ext>
            </a:extLst>
          </p:cNvPr>
          <p:cNvSpPr/>
          <p:nvPr/>
        </p:nvSpPr>
        <p:spPr>
          <a:xfrm>
            <a:off x="4812890" y="279918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880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NASDAQ Composite</a:t>
            </a:r>
            <a:endParaRPr sz="8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31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C3387FDA-5E99-2886-0968-2755552C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;p2">
            <a:extLst>
              <a:ext uri="{FF2B5EF4-FFF2-40B4-BE49-F238E27FC236}">
                <a16:creationId xmlns:a16="http://schemas.microsoft.com/office/drawing/2014/main" id="{2C53D7CE-3528-C552-9034-1C8FBE7EB795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Difficulties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Renaissance Tower — Wikipédia">
            <a:extLst>
              <a:ext uri="{FF2B5EF4-FFF2-40B4-BE49-F238E27FC236}">
                <a16:creationId xmlns:a16="http://schemas.microsoft.com/office/drawing/2014/main" id="{B600C5D8-19E1-F1ED-ECF8-D6ABF4637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619" y="3962400"/>
            <a:ext cx="5715000" cy="76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ohn Antioco – Global">
            <a:extLst>
              <a:ext uri="{FF2B5EF4-FFF2-40B4-BE49-F238E27FC236}">
                <a16:creationId xmlns:a16="http://schemas.microsoft.com/office/drawing/2014/main" id="{37C184B4-4C1D-595F-2DA4-2A67A27C1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4994"/>
          <a:stretch/>
        </p:blipFill>
        <p:spPr bwMode="auto">
          <a:xfrm flipH="1">
            <a:off x="3083860" y="4789954"/>
            <a:ext cx="8731623" cy="600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1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DE42DC52-6D2E-B402-4C93-E316FC82C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tflix Streaming Now A Disc-Free Option On Nintendo's Wii | HotHardware">
            <a:extLst>
              <a:ext uri="{FF2B5EF4-FFF2-40B4-BE49-F238E27FC236}">
                <a16:creationId xmlns:a16="http://schemas.microsoft.com/office/drawing/2014/main" id="{49074940-B5F1-1664-DCC1-4A5EC90D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56" y="4545707"/>
            <a:ext cx="12674063" cy="714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ED2907E7-690D-4DA8-7960-74D49FB86A16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Difficulties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34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A83120E9-B2B4-205A-36BE-ECC33ADC0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39781405-F31E-3571-A92E-68B7AFB48FD5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Difficulties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Le bilan 2022 du CNC résumé en 5 graphiques. - by Frédéric">
            <a:extLst>
              <a:ext uri="{FF2B5EF4-FFF2-40B4-BE49-F238E27FC236}">
                <a16:creationId xmlns:a16="http://schemas.microsoft.com/office/drawing/2014/main" id="{F79AB6E6-0871-EDA5-1799-024565EFE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09" y="3959945"/>
            <a:ext cx="15129156" cy="876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52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ECB58FD9-69E3-AC51-BB84-828ACE15B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A00AF3F6-1D28-C602-61B6-258D22A502E0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Difficulties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House of Cards - Série TV 2013 - AlloCiné">
            <a:extLst>
              <a:ext uri="{FF2B5EF4-FFF2-40B4-BE49-F238E27FC236}">
                <a16:creationId xmlns:a16="http://schemas.microsoft.com/office/drawing/2014/main" id="{F1029CA5-00F7-7CB7-432E-F50E62A5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57" y="4428564"/>
            <a:ext cx="5143500" cy="76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eaking Bad (Série télévisée 2008–2013) - IMDb">
            <a:extLst>
              <a:ext uri="{FF2B5EF4-FFF2-40B4-BE49-F238E27FC236}">
                <a16:creationId xmlns:a16="http://schemas.microsoft.com/office/drawing/2014/main" id="{8B0FEBF7-B211-54C9-F78F-34424B32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588" y="4446495"/>
            <a:ext cx="5090365" cy="7635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4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E8B314-AAB6-40F9-87CE-726D387FA0BB}"/>
              </a:ext>
            </a:extLst>
          </p:cNvPr>
          <p:cNvGrpSpPr/>
          <p:nvPr/>
        </p:nvGrpSpPr>
        <p:grpSpPr>
          <a:xfrm>
            <a:off x="7926385" y="5470782"/>
            <a:ext cx="8534404" cy="2577780"/>
            <a:chOff x="3262471" y="3795965"/>
            <a:chExt cx="5672750" cy="171343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3411473-89AF-4FBD-A8EA-64C3F1E3A88A}"/>
                </a:ext>
              </a:extLst>
            </p:cNvPr>
            <p:cNvSpPr/>
            <p:nvPr/>
          </p:nvSpPr>
          <p:spPr>
            <a:xfrm>
              <a:off x="6182817" y="3811149"/>
              <a:ext cx="842201" cy="1513444"/>
            </a:xfrm>
            <a:custGeom>
              <a:avLst/>
              <a:gdLst>
                <a:gd name="connsiteX0" fmla="*/ 603913 w 842201"/>
                <a:gd name="connsiteY0" fmla="*/ 864791 h 1513444"/>
                <a:gd name="connsiteX1" fmla="*/ 603913 w 842201"/>
                <a:gd name="connsiteY1" fmla="*/ 833209 h 1513444"/>
                <a:gd name="connsiteX2" fmla="*/ 603913 w 842201"/>
                <a:gd name="connsiteY2" fmla="*/ 30930 h 1513444"/>
                <a:gd name="connsiteX3" fmla="*/ 634975 w 842201"/>
                <a:gd name="connsiteY3" fmla="*/ -132 h 1513444"/>
                <a:gd name="connsiteX4" fmla="*/ 814328 w 842201"/>
                <a:gd name="connsiteY4" fmla="*/ -132 h 1513444"/>
                <a:gd name="connsiteX5" fmla="*/ 842140 w 842201"/>
                <a:gd name="connsiteY5" fmla="*/ 25861 h 1513444"/>
                <a:gd name="connsiteX6" fmla="*/ 842140 w 842201"/>
                <a:gd name="connsiteY6" fmla="*/ 1487198 h 1513444"/>
                <a:gd name="connsiteX7" fmla="*/ 820956 w 842201"/>
                <a:gd name="connsiteY7" fmla="*/ 1513191 h 1513444"/>
                <a:gd name="connsiteX8" fmla="*/ 594296 w 842201"/>
                <a:gd name="connsiteY8" fmla="*/ 1502404 h 1513444"/>
                <a:gd name="connsiteX9" fmla="*/ 560401 w 842201"/>
                <a:gd name="connsiteY9" fmla="*/ 1476839 h 1513444"/>
                <a:gd name="connsiteX10" fmla="*/ 560245 w 842201"/>
                <a:gd name="connsiteY10" fmla="*/ 1475501 h 1513444"/>
                <a:gd name="connsiteX11" fmla="*/ 257814 w 842201"/>
                <a:gd name="connsiteY11" fmla="*/ 440972 h 1513444"/>
                <a:gd name="connsiteX12" fmla="*/ 249236 w 842201"/>
                <a:gd name="connsiteY12" fmla="*/ 415759 h 1513444"/>
                <a:gd name="connsiteX13" fmla="*/ 244037 w 842201"/>
                <a:gd name="connsiteY13" fmla="*/ 445261 h 1513444"/>
                <a:gd name="connsiteX14" fmla="*/ 244037 w 842201"/>
                <a:gd name="connsiteY14" fmla="*/ 1456396 h 1513444"/>
                <a:gd name="connsiteX15" fmla="*/ 207127 w 842201"/>
                <a:gd name="connsiteY15" fmla="*/ 1490967 h 1513444"/>
                <a:gd name="connsiteX16" fmla="*/ 27774 w 842201"/>
                <a:gd name="connsiteY16" fmla="*/ 1487198 h 1513444"/>
                <a:gd name="connsiteX17" fmla="*/ -39 w 842201"/>
                <a:gd name="connsiteY17" fmla="*/ 1458605 h 1513444"/>
                <a:gd name="connsiteX18" fmla="*/ -39 w 842201"/>
                <a:gd name="connsiteY18" fmla="*/ 641379 h 1513444"/>
                <a:gd name="connsiteX19" fmla="*/ -39 w 842201"/>
                <a:gd name="connsiteY19" fmla="*/ 30540 h 1513444"/>
                <a:gd name="connsiteX20" fmla="*/ 29594 w 842201"/>
                <a:gd name="connsiteY20" fmla="*/ 258 h 1513444"/>
                <a:gd name="connsiteX21" fmla="*/ 310580 w 842201"/>
                <a:gd name="connsiteY21" fmla="*/ 258 h 1513444"/>
                <a:gd name="connsiteX22" fmla="*/ 342942 w 842201"/>
                <a:gd name="connsiteY22" fmla="*/ 25081 h 1513444"/>
                <a:gd name="connsiteX23" fmla="*/ 592736 w 842201"/>
                <a:gd name="connsiteY23" fmla="*/ 845166 h 1513444"/>
                <a:gd name="connsiteX24" fmla="*/ 600924 w 842201"/>
                <a:gd name="connsiteY24" fmla="*/ 865831 h 15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2201" h="1513444">
                  <a:moveTo>
                    <a:pt x="603913" y="864791"/>
                  </a:moveTo>
                  <a:lnTo>
                    <a:pt x="603913" y="833209"/>
                  </a:lnTo>
                  <a:cubicBezTo>
                    <a:pt x="603913" y="565739"/>
                    <a:pt x="603913" y="298399"/>
                    <a:pt x="603913" y="30930"/>
                  </a:cubicBezTo>
                  <a:cubicBezTo>
                    <a:pt x="603913" y="6366"/>
                    <a:pt x="609762" y="-1042"/>
                    <a:pt x="634975" y="-132"/>
                  </a:cubicBezTo>
                  <a:cubicBezTo>
                    <a:pt x="694629" y="1817"/>
                    <a:pt x="754544" y="1167"/>
                    <a:pt x="814328" y="-132"/>
                  </a:cubicBezTo>
                  <a:cubicBezTo>
                    <a:pt x="833953" y="-132"/>
                    <a:pt x="842140" y="3507"/>
                    <a:pt x="842140" y="25861"/>
                  </a:cubicBezTo>
                  <a:cubicBezTo>
                    <a:pt x="841530" y="512973"/>
                    <a:pt x="841530" y="1000085"/>
                    <a:pt x="842140" y="1487198"/>
                  </a:cubicBezTo>
                  <a:cubicBezTo>
                    <a:pt x="842140" y="1501884"/>
                    <a:pt x="843700" y="1514101"/>
                    <a:pt x="820956" y="1513191"/>
                  </a:cubicBezTo>
                  <a:cubicBezTo>
                    <a:pt x="745576" y="1508252"/>
                    <a:pt x="669936" y="1504873"/>
                    <a:pt x="594296" y="1502404"/>
                  </a:cubicBezTo>
                  <a:cubicBezTo>
                    <a:pt x="577881" y="1504704"/>
                    <a:pt x="562701" y="1493254"/>
                    <a:pt x="560401" y="1476839"/>
                  </a:cubicBezTo>
                  <a:cubicBezTo>
                    <a:pt x="560336" y="1476385"/>
                    <a:pt x="560284" y="1475943"/>
                    <a:pt x="560245" y="1475501"/>
                  </a:cubicBezTo>
                  <a:cubicBezTo>
                    <a:pt x="466539" y="1128622"/>
                    <a:pt x="363866" y="784212"/>
                    <a:pt x="257814" y="440972"/>
                  </a:cubicBezTo>
                  <a:cubicBezTo>
                    <a:pt x="255344" y="432654"/>
                    <a:pt x="252225" y="424596"/>
                    <a:pt x="249236" y="415759"/>
                  </a:cubicBezTo>
                  <a:cubicBezTo>
                    <a:pt x="239099" y="424726"/>
                    <a:pt x="244037" y="435903"/>
                    <a:pt x="244037" y="445261"/>
                  </a:cubicBezTo>
                  <a:cubicBezTo>
                    <a:pt x="244037" y="782262"/>
                    <a:pt x="243258" y="1119264"/>
                    <a:pt x="244037" y="1456396"/>
                  </a:cubicBezTo>
                  <a:cubicBezTo>
                    <a:pt x="244037" y="1486548"/>
                    <a:pt x="235070" y="1492526"/>
                    <a:pt x="207127" y="1490967"/>
                  </a:cubicBezTo>
                  <a:cubicBezTo>
                    <a:pt x="147473" y="1487718"/>
                    <a:pt x="87558" y="1486678"/>
                    <a:pt x="27774" y="1487198"/>
                  </a:cubicBezTo>
                  <a:cubicBezTo>
                    <a:pt x="5030" y="1487198"/>
                    <a:pt x="-39" y="1480439"/>
                    <a:pt x="-39" y="1458605"/>
                  </a:cubicBezTo>
                  <a:cubicBezTo>
                    <a:pt x="741" y="1186197"/>
                    <a:pt x="741" y="913788"/>
                    <a:pt x="-39" y="641379"/>
                  </a:cubicBezTo>
                  <a:cubicBezTo>
                    <a:pt x="-39" y="437593"/>
                    <a:pt x="-39" y="233806"/>
                    <a:pt x="-39" y="30540"/>
                  </a:cubicBezTo>
                  <a:cubicBezTo>
                    <a:pt x="-39" y="7406"/>
                    <a:pt x="5420" y="-132"/>
                    <a:pt x="29594" y="258"/>
                  </a:cubicBezTo>
                  <a:cubicBezTo>
                    <a:pt x="123299" y="1687"/>
                    <a:pt x="217005" y="1297"/>
                    <a:pt x="310580" y="258"/>
                  </a:cubicBezTo>
                  <a:cubicBezTo>
                    <a:pt x="329945" y="258"/>
                    <a:pt x="336573" y="6236"/>
                    <a:pt x="342942" y="25081"/>
                  </a:cubicBezTo>
                  <a:cubicBezTo>
                    <a:pt x="428069" y="298010"/>
                    <a:pt x="511897" y="570938"/>
                    <a:pt x="592736" y="845166"/>
                  </a:cubicBezTo>
                  <a:cubicBezTo>
                    <a:pt x="594815" y="852184"/>
                    <a:pt x="598195" y="858943"/>
                    <a:pt x="600924" y="865831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22AC78F-A05F-44AE-BDA4-6F2401B942F4}"/>
                </a:ext>
              </a:extLst>
            </p:cNvPr>
            <p:cNvSpPr/>
            <p:nvPr/>
          </p:nvSpPr>
          <p:spPr>
            <a:xfrm>
              <a:off x="4189789" y="3811979"/>
              <a:ext cx="836850" cy="1598380"/>
            </a:xfrm>
            <a:custGeom>
              <a:avLst/>
              <a:gdLst>
                <a:gd name="connsiteX0" fmla="*/ 871 w 836850"/>
                <a:gd name="connsiteY0" fmla="*/ 799888 h 1598380"/>
                <a:gd name="connsiteX1" fmla="*/ -39 w 836850"/>
                <a:gd name="connsiteY1" fmla="*/ 36208 h 1598380"/>
                <a:gd name="connsiteX2" fmla="*/ 36352 w 836850"/>
                <a:gd name="connsiteY2" fmla="*/ 1247 h 1598380"/>
                <a:gd name="connsiteX3" fmla="*/ 236759 w 836850"/>
                <a:gd name="connsiteY3" fmla="*/ 597 h 1598380"/>
                <a:gd name="connsiteX4" fmla="*/ 270290 w 836850"/>
                <a:gd name="connsiteY4" fmla="*/ 32569 h 1598380"/>
                <a:gd name="connsiteX5" fmla="*/ 268861 w 836850"/>
                <a:gd name="connsiteY5" fmla="*/ 617416 h 1598380"/>
                <a:gd name="connsiteX6" fmla="*/ 302522 w 836850"/>
                <a:gd name="connsiteY6" fmla="*/ 647178 h 1598380"/>
                <a:gd name="connsiteX7" fmla="*/ 532432 w 836850"/>
                <a:gd name="connsiteY7" fmla="*/ 637950 h 1598380"/>
                <a:gd name="connsiteX8" fmla="*/ 563624 w 836850"/>
                <a:gd name="connsiteY8" fmla="*/ 604289 h 1598380"/>
                <a:gd name="connsiteX9" fmla="*/ 562584 w 836850"/>
                <a:gd name="connsiteY9" fmla="*/ 31529 h 1598380"/>
                <a:gd name="connsiteX10" fmla="*/ 593256 w 836850"/>
                <a:gd name="connsiteY10" fmla="*/ -182 h 1598380"/>
                <a:gd name="connsiteX11" fmla="*/ 808609 w 836850"/>
                <a:gd name="connsiteY11" fmla="*/ -182 h 1598380"/>
                <a:gd name="connsiteX12" fmla="*/ 836812 w 836850"/>
                <a:gd name="connsiteY12" fmla="*/ 28670 h 1598380"/>
                <a:gd name="connsiteX13" fmla="*/ 836812 w 836850"/>
                <a:gd name="connsiteY13" fmla="*/ 1493256 h 1598380"/>
                <a:gd name="connsiteX14" fmla="*/ 806660 w 836850"/>
                <a:gd name="connsiteY14" fmla="*/ 1524838 h 1598380"/>
                <a:gd name="connsiteX15" fmla="*/ 577400 w 836850"/>
                <a:gd name="connsiteY15" fmla="*/ 1541213 h 1598380"/>
                <a:gd name="connsiteX16" fmla="*/ 563104 w 836850"/>
                <a:gd name="connsiteY16" fmla="*/ 1520029 h 1598380"/>
                <a:gd name="connsiteX17" fmla="*/ 563104 w 836850"/>
                <a:gd name="connsiteY17" fmla="*/ 1347044 h 1598380"/>
                <a:gd name="connsiteX18" fmla="*/ 563104 w 836850"/>
                <a:gd name="connsiteY18" fmla="*/ 884755 h 1598380"/>
                <a:gd name="connsiteX19" fmla="*/ 535421 w 836850"/>
                <a:gd name="connsiteY19" fmla="*/ 857333 h 1598380"/>
                <a:gd name="connsiteX20" fmla="*/ 284847 w 836850"/>
                <a:gd name="connsiteY20" fmla="*/ 869420 h 1598380"/>
                <a:gd name="connsiteX21" fmla="*/ 269381 w 836850"/>
                <a:gd name="connsiteY21" fmla="*/ 896452 h 1598380"/>
                <a:gd name="connsiteX22" fmla="*/ 269381 w 836850"/>
                <a:gd name="connsiteY22" fmla="*/ 1382785 h 1598380"/>
                <a:gd name="connsiteX23" fmla="*/ 269381 w 836850"/>
                <a:gd name="connsiteY23" fmla="*/ 1546802 h 1598380"/>
                <a:gd name="connsiteX24" fmla="*/ 248716 w 836850"/>
                <a:gd name="connsiteY24" fmla="*/ 1571885 h 1598380"/>
                <a:gd name="connsiteX25" fmla="*/ 17637 w 836850"/>
                <a:gd name="connsiteY25" fmla="*/ 1597878 h 1598380"/>
                <a:gd name="connsiteX26" fmla="*/ 91 w 836850"/>
                <a:gd name="connsiteY26" fmla="*/ 1582153 h 1598380"/>
                <a:gd name="connsiteX27" fmla="*/ 91 w 836850"/>
                <a:gd name="connsiteY27" fmla="*/ 1510541 h 1598380"/>
                <a:gd name="connsiteX28" fmla="*/ 871 w 836850"/>
                <a:gd name="connsiteY28" fmla="*/ 799888 h 159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36850" h="1598380">
                  <a:moveTo>
                    <a:pt x="871" y="799888"/>
                  </a:moveTo>
                  <a:cubicBezTo>
                    <a:pt x="871" y="545285"/>
                    <a:pt x="871" y="290811"/>
                    <a:pt x="-39" y="36208"/>
                  </a:cubicBezTo>
                  <a:cubicBezTo>
                    <a:pt x="-39" y="6316"/>
                    <a:pt x="8669" y="467"/>
                    <a:pt x="36352" y="1247"/>
                  </a:cubicBezTo>
                  <a:cubicBezTo>
                    <a:pt x="103154" y="3067"/>
                    <a:pt x="169957" y="2417"/>
                    <a:pt x="236759" y="597"/>
                  </a:cubicBezTo>
                  <a:cubicBezTo>
                    <a:pt x="261843" y="-182"/>
                    <a:pt x="270550" y="4626"/>
                    <a:pt x="270290" y="32569"/>
                  </a:cubicBezTo>
                  <a:cubicBezTo>
                    <a:pt x="268861" y="227518"/>
                    <a:pt x="270290" y="422467"/>
                    <a:pt x="268861" y="617416"/>
                  </a:cubicBezTo>
                  <a:cubicBezTo>
                    <a:pt x="268861" y="646008"/>
                    <a:pt x="277569" y="648737"/>
                    <a:pt x="302522" y="647178"/>
                  </a:cubicBezTo>
                  <a:cubicBezTo>
                    <a:pt x="379072" y="642239"/>
                    <a:pt x="455882" y="638210"/>
                    <a:pt x="532432" y="637950"/>
                  </a:cubicBezTo>
                  <a:cubicBezTo>
                    <a:pt x="561024" y="637950"/>
                    <a:pt x="563754" y="628203"/>
                    <a:pt x="563624" y="604289"/>
                  </a:cubicBezTo>
                  <a:cubicBezTo>
                    <a:pt x="562714" y="413369"/>
                    <a:pt x="563624" y="222449"/>
                    <a:pt x="562584" y="31529"/>
                  </a:cubicBezTo>
                  <a:cubicBezTo>
                    <a:pt x="562584" y="7486"/>
                    <a:pt x="567653" y="-702"/>
                    <a:pt x="593256" y="-182"/>
                  </a:cubicBezTo>
                  <a:cubicBezTo>
                    <a:pt x="664997" y="1637"/>
                    <a:pt x="736868" y="1247"/>
                    <a:pt x="808609" y="-182"/>
                  </a:cubicBezTo>
                  <a:cubicBezTo>
                    <a:pt x="831353" y="-182"/>
                    <a:pt x="836812" y="6576"/>
                    <a:pt x="836812" y="28670"/>
                  </a:cubicBezTo>
                  <a:cubicBezTo>
                    <a:pt x="836292" y="516822"/>
                    <a:pt x="836292" y="1005013"/>
                    <a:pt x="836812" y="1493256"/>
                  </a:cubicBezTo>
                  <a:cubicBezTo>
                    <a:pt x="836812" y="1517819"/>
                    <a:pt x="827324" y="1523538"/>
                    <a:pt x="806660" y="1524838"/>
                  </a:cubicBezTo>
                  <a:cubicBezTo>
                    <a:pt x="730110" y="1529776"/>
                    <a:pt x="653690" y="1534975"/>
                    <a:pt x="577400" y="1541213"/>
                  </a:cubicBezTo>
                  <a:cubicBezTo>
                    <a:pt x="556735" y="1542903"/>
                    <a:pt x="563234" y="1528997"/>
                    <a:pt x="563104" y="1520029"/>
                  </a:cubicBezTo>
                  <a:cubicBezTo>
                    <a:pt x="563104" y="1462454"/>
                    <a:pt x="563104" y="1404749"/>
                    <a:pt x="563104" y="1347044"/>
                  </a:cubicBezTo>
                  <a:cubicBezTo>
                    <a:pt x="563104" y="1192905"/>
                    <a:pt x="563104" y="1038765"/>
                    <a:pt x="563104" y="884755"/>
                  </a:cubicBezTo>
                  <a:cubicBezTo>
                    <a:pt x="563104" y="862661"/>
                    <a:pt x="558555" y="855773"/>
                    <a:pt x="535421" y="857333"/>
                  </a:cubicBezTo>
                  <a:cubicBezTo>
                    <a:pt x="451983" y="862531"/>
                    <a:pt x="368454" y="866560"/>
                    <a:pt x="284847" y="869420"/>
                  </a:cubicBezTo>
                  <a:cubicBezTo>
                    <a:pt x="261583" y="870199"/>
                    <a:pt x="269381" y="885795"/>
                    <a:pt x="269381" y="896452"/>
                  </a:cubicBezTo>
                  <a:cubicBezTo>
                    <a:pt x="268861" y="1058481"/>
                    <a:pt x="268861" y="1220587"/>
                    <a:pt x="269381" y="1382785"/>
                  </a:cubicBezTo>
                  <a:cubicBezTo>
                    <a:pt x="269381" y="1437370"/>
                    <a:pt x="269381" y="1492086"/>
                    <a:pt x="269381" y="1546802"/>
                  </a:cubicBezTo>
                  <a:cubicBezTo>
                    <a:pt x="269381" y="1562918"/>
                    <a:pt x="264702" y="1570196"/>
                    <a:pt x="248716" y="1571885"/>
                  </a:cubicBezTo>
                  <a:cubicBezTo>
                    <a:pt x="171776" y="1580554"/>
                    <a:pt x="94746" y="1589210"/>
                    <a:pt x="17637" y="1597878"/>
                  </a:cubicBezTo>
                  <a:cubicBezTo>
                    <a:pt x="4640" y="1599308"/>
                    <a:pt x="-428" y="1595799"/>
                    <a:pt x="91" y="1582153"/>
                  </a:cubicBezTo>
                  <a:cubicBezTo>
                    <a:pt x="871" y="1558239"/>
                    <a:pt x="91" y="1534455"/>
                    <a:pt x="91" y="1510541"/>
                  </a:cubicBezTo>
                  <a:cubicBezTo>
                    <a:pt x="611" y="1273393"/>
                    <a:pt x="871" y="1036517"/>
                    <a:pt x="871" y="799888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058D2F7-4E25-4BAB-862F-85801C9A1429}"/>
                </a:ext>
              </a:extLst>
            </p:cNvPr>
            <p:cNvSpPr/>
            <p:nvPr/>
          </p:nvSpPr>
          <p:spPr>
            <a:xfrm>
              <a:off x="7206499" y="3811551"/>
              <a:ext cx="874580" cy="1605119"/>
            </a:xfrm>
            <a:custGeom>
              <a:avLst/>
              <a:gdLst>
                <a:gd name="connsiteX0" fmla="*/ 348330 w 874580"/>
                <a:gd name="connsiteY0" fmla="*/ 911437 h 1605119"/>
                <a:gd name="connsiteX1" fmla="*/ 271260 w 874580"/>
                <a:gd name="connsiteY1" fmla="*/ 1043092 h 1605119"/>
                <a:gd name="connsiteX2" fmla="*/ 268401 w 874580"/>
                <a:gd name="connsiteY2" fmla="*/ 1072075 h 1605119"/>
                <a:gd name="connsiteX3" fmla="*/ 268401 w 874580"/>
                <a:gd name="connsiteY3" fmla="*/ 1516558 h 1605119"/>
                <a:gd name="connsiteX4" fmla="*/ 237989 w 874580"/>
                <a:gd name="connsiteY4" fmla="*/ 1543591 h 1605119"/>
                <a:gd name="connsiteX5" fmla="*/ 20816 w 874580"/>
                <a:gd name="connsiteY5" fmla="*/ 1526565 h 1605119"/>
                <a:gd name="connsiteX6" fmla="*/ 151 w 874580"/>
                <a:gd name="connsiteY6" fmla="*/ 1505381 h 1605119"/>
                <a:gd name="connsiteX7" fmla="*/ 151 w 874580"/>
                <a:gd name="connsiteY7" fmla="*/ 1490435 h 1605119"/>
                <a:gd name="connsiteX8" fmla="*/ 151 w 874580"/>
                <a:gd name="connsiteY8" fmla="*/ 34817 h 1605119"/>
                <a:gd name="connsiteX9" fmla="*/ 34462 w 874580"/>
                <a:gd name="connsiteY9" fmla="*/ -144 h 1605119"/>
                <a:gd name="connsiteX10" fmla="*/ 240718 w 874580"/>
                <a:gd name="connsiteY10" fmla="*/ -144 h 1605119"/>
                <a:gd name="connsiteX11" fmla="*/ 268661 w 874580"/>
                <a:gd name="connsiteY11" fmla="*/ 28188 h 1605119"/>
                <a:gd name="connsiteX12" fmla="*/ 268661 w 874580"/>
                <a:gd name="connsiteY12" fmla="*/ 606797 h 1605119"/>
                <a:gd name="connsiteX13" fmla="*/ 268661 w 874580"/>
                <a:gd name="connsiteY13" fmla="*/ 636429 h 1605119"/>
                <a:gd name="connsiteX14" fmla="*/ 272949 w 874580"/>
                <a:gd name="connsiteY14" fmla="*/ 638118 h 1605119"/>
                <a:gd name="connsiteX15" fmla="*/ 346380 w 874580"/>
                <a:gd name="connsiteY15" fmla="*/ 501654 h 1605119"/>
                <a:gd name="connsiteX16" fmla="*/ 597215 w 874580"/>
                <a:gd name="connsiteY16" fmla="*/ 25979 h 1605119"/>
                <a:gd name="connsiteX17" fmla="*/ 636204 w 874580"/>
                <a:gd name="connsiteY17" fmla="*/ 1545 h 1605119"/>
                <a:gd name="connsiteX18" fmla="*/ 848438 w 874580"/>
                <a:gd name="connsiteY18" fmla="*/ 1545 h 1605119"/>
                <a:gd name="connsiteX19" fmla="*/ 864814 w 874580"/>
                <a:gd name="connsiteY19" fmla="*/ 28708 h 1605119"/>
                <a:gd name="connsiteX20" fmla="*/ 531842 w 874580"/>
                <a:gd name="connsiteY20" fmla="*/ 636169 h 1605119"/>
                <a:gd name="connsiteX21" fmla="*/ 527553 w 874580"/>
                <a:gd name="connsiteY21" fmla="*/ 712979 h 1605119"/>
                <a:gd name="connsiteX22" fmla="*/ 864555 w 874580"/>
                <a:gd name="connsiteY22" fmla="*/ 1568545 h 1605119"/>
                <a:gd name="connsiteX23" fmla="*/ 872872 w 874580"/>
                <a:gd name="connsiteY23" fmla="*/ 1590639 h 1605119"/>
                <a:gd name="connsiteX24" fmla="*/ 860526 w 874580"/>
                <a:gd name="connsiteY24" fmla="*/ 1604545 h 1605119"/>
                <a:gd name="connsiteX25" fmla="*/ 617489 w 874580"/>
                <a:gd name="connsiteY25" fmla="*/ 1578552 h 1605119"/>
                <a:gd name="connsiteX26" fmla="*/ 594745 w 874580"/>
                <a:gd name="connsiteY26" fmla="*/ 1551259 h 1605119"/>
                <a:gd name="connsiteX27" fmla="*/ 348330 w 874580"/>
                <a:gd name="connsiteY27" fmla="*/ 911437 h 160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80" h="1605119">
                  <a:moveTo>
                    <a:pt x="348330" y="911437"/>
                  </a:moveTo>
                  <a:cubicBezTo>
                    <a:pt x="320907" y="957705"/>
                    <a:pt x="295304" y="999944"/>
                    <a:pt x="271260" y="1043092"/>
                  </a:cubicBezTo>
                  <a:cubicBezTo>
                    <a:pt x="268037" y="1052398"/>
                    <a:pt x="267049" y="1062327"/>
                    <a:pt x="268401" y="1072075"/>
                  </a:cubicBezTo>
                  <a:cubicBezTo>
                    <a:pt x="268401" y="1220236"/>
                    <a:pt x="267621" y="1368397"/>
                    <a:pt x="268401" y="1516558"/>
                  </a:cubicBezTo>
                  <a:cubicBezTo>
                    <a:pt x="268401" y="1542551"/>
                    <a:pt x="259953" y="1545540"/>
                    <a:pt x="237989" y="1543591"/>
                  </a:cubicBezTo>
                  <a:cubicBezTo>
                    <a:pt x="165559" y="1536924"/>
                    <a:pt x="93168" y="1531244"/>
                    <a:pt x="20816" y="1526565"/>
                  </a:cubicBezTo>
                  <a:cubicBezTo>
                    <a:pt x="5350" y="1525526"/>
                    <a:pt x="-1278" y="1520717"/>
                    <a:pt x="151" y="1505381"/>
                  </a:cubicBezTo>
                  <a:cubicBezTo>
                    <a:pt x="411" y="1500403"/>
                    <a:pt x="411" y="1495413"/>
                    <a:pt x="151" y="1490435"/>
                  </a:cubicBezTo>
                  <a:cubicBezTo>
                    <a:pt x="151" y="1005233"/>
                    <a:pt x="151" y="520018"/>
                    <a:pt x="151" y="34817"/>
                  </a:cubicBezTo>
                  <a:cubicBezTo>
                    <a:pt x="151" y="8044"/>
                    <a:pt x="6000" y="-1054"/>
                    <a:pt x="34462" y="-144"/>
                  </a:cubicBezTo>
                  <a:cubicBezTo>
                    <a:pt x="103214" y="2195"/>
                    <a:pt x="171966" y="1675"/>
                    <a:pt x="240718" y="-144"/>
                  </a:cubicBezTo>
                  <a:cubicBezTo>
                    <a:pt x="263462" y="-144"/>
                    <a:pt x="268791" y="5834"/>
                    <a:pt x="268661" y="28188"/>
                  </a:cubicBezTo>
                  <a:cubicBezTo>
                    <a:pt x="267751" y="221058"/>
                    <a:pt x="268661" y="413927"/>
                    <a:pt x="268661" y="606797"/>
                  </a:cubicBezTo>
                  <a:lnTo>
                    <a:pt x="268661" y="636429"/>
                  </a:lnTo>
                  <a:lnTo>
                    <a:pt x="272949" y="638118"/>
                  </a:lnTo>
                  <a:cubicBezTo>
                    <a:pt x="297513" y="592630"/>
                    <a:pt x="322207" y="547142"/>
                    <a:pt x="346380" y="501654"/>
                  </a:cubicBezTo>
                  <a:cubicBezTo>
                    <a:pt x="429987" y="343096"/>
                    <a:pt x="513607" y="184537"/>
                    <a:pt x="597215" y="25979"/>
                  </a:cubicBezTo>
                  <a:cubicBezTo>
                    <a:pt x="602959" y="9772"/>
                    <a:pt x="619114" y="-352"/>
                    <a:pt x="636204" y="1545"/>
                  </a:cubicBezTo>
                  <a:cubicBezTo>
                    <a:pt x="706906" y="3105"/>
                    <a:pt x="777646" y="3105"/>
                    <a:pt x="848438" y="1545"/>
                  </a:cubicBezTo>
                  <a:cubicBezTo>
                    <a:pt x="874432" y="1545"/>
                    <a:pt x="877161" y="6354"/>
                    <a:pt x="864814" y="28708"/>
                  </a:cubicBezTo>
                  <a:cubicBezTo>
                    <a:pt x="753564" y="231065"/>
                    <a:pt x="643872" y="434202"/>
                    <a:pt x="531842" y="636169"/>
                  </a:cubicBezTo>
                  <a:cubicBezTo>
                    <a:pt x="517000" y="659238"/>
                    <a:pt x="515375" y="688402"/>
                    <a:pt x="527553" y="712979"/>
                  </a:cubicBezTo>
                  <a:cubicBezTo>
                    <a:pt x="648252" y="994836"/>
                    <a:pt x="760582" y="1280020"/>
                    <a:pt x="864555" y="1568545"/>
                  </a:cubicBezTo>
                  <a:cubicBezTo>
                    <a:pt x="867284" y="1575952"/>
                    <a:pt x="870403" y="1583230"/>
                    <a:pt x="872872" y="1590639"/>
                  </a:cubicBezTo>
                  <a:cubicBezTo>
                    <a:pt x="876771" y="1602206"/>
                    <a:pt x="874302" y="1606235"/>
                    <a:pt x="860526" y="1604545"/>
                  </a:cubicBezTo>
                  <a:cubicBezTo>
                    <a:pt x="779518" y="1595356"/>
                    <a:pt x="698497" y="1586700"/>
                    <a:pt x="617489" y="1578552"/>
                  </a:cubicBezTo>
                  <a:cubicBezTo>
                    <a:pt x="599944" y="1576862"/>
                    <a:pt x="598904" y="1562696"/>
                    <a:pt x="594745" y="1551259"/>
                  </a:cubicBezTo>
                  <a:cubicBezTo>
                    <a:pt x="517415" y="1338375"/>
                    <a:pt x="435277" y="1127180"/>
                    <a:pt x="348330" y="911437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64C9F14-4E43-4FED-B7A1-9F0D3DE8141D}"/>
                </a:ext>
              </a:extLst>
            </p:cNvPr>
            <p:cNvSpPr/>
            <p:nvPr/>
          </p:nvSpPr>
          <p:spPr>
            <a:xfrm>
              <a:off x="5146488" y="3811325"/>
              <a:ext cx="919811" cy="1515269"/>
            </a:xfrm>
            <a:custGeom>
              <a:avLst/>
              <a:gdLst>
                <a:gd name="connsiteX0" fmla="*/ 460021 w 919811"/>
                <a:gd name="connsiteY0" fmla="*/ 82 h 1515269"/>
                <a:gd name="connsiteX1" fmla="*/ 627547 w 919811"/>
                <a:gd name="connsiteY1" fmla="*/ 82 h 1515269"/>
                <a:gd name="connsiteX2" fmla="*/ 659259 w 919811"/>
                <a:gd name="connsiteY2" fmla="*/ 25036 h 1515269"/>
                <a:gd name="connsiteX3" fmla="*/ 771679 w 919811"/>
                <a:gd name="connsiteY3" fmla="*/ 627818 h 1515269"/>
                <a:gd name="connsiteX4" fmla="*/ 856677 w 919811"/>
                <a:gd name="connsiteY4" fmla="*/ 1109991 h 1515269"/>
                <a:gd name="connsiteX5" fmla="*/ 918541 w 919811"/>
                <a:gd name="connsiteY5" fmla="*/ 1467527 h 1515269"/>
                <a:gd name="connsiteX6" fmla="*/ 904894 w 919811"/>
                <a:gd name="connsiteY6" fmla="*/ 1486372 h 1515269"/>
                <a:gd name="connsiteX7" fmla="*/ 674725 w 919811"/>
                <a:gd name="connsiteY7" fmla="*/ 1491051 h 1515269"/>
                <a:gd name="connsiteX8" fmla="*/ 648732 w 919811"/>
                <a:gd name="connsiteY8" fmla="*/ 1467657 h 1515269"/>
                <a:gd name="connsiteX9" fmla="*/ 612341 w 919811"/>
                <a:gd name="connsiteY9" fmla="*/ 1225401 h 1515269"/>
                <a:gd name="connsiteX10" fmla="*/ 585438 w 919811"/>
                <a:gd name="connsiteY10" fmla="*/ 1202917 h 1515269"/>
                <a:gd name="connsiteX11" fmla="*/ 310430 w 919811"/>
                <a:gd name="connsiteY11" fmla="*/ 1209285 h 1515269"/>
                <a:gd name="connsiteX12" fmla="*/ 283397 w 919811"/>
                <a:gd name="connsiteY12" fmla="*/ 1232419 h 1515269"/>
                <a:gd name="connsiteX13" fmla="*/ 247007 w 919811"/>
                <a:gd name="connsiteY13" fmla="*/ 1480914 h 1515269"/>
                <a:gd name="connsiteX14" fmla="*/ 226212 w 919811"/>
                <a:gd name="connsiteY14" fmla="*/ 1503268 h 1515269"/>
                <a:gd name="connsiteX15" fmla="*/ 20346 w 919811"/>
                <a:gd name="connsiteY15" fmla="*/ 1514835 h 1515269"/>
                <a:gd name="connsiteX16" fmla="*/ 981 w 919811"/>
                <a:gd name="connsiteY16" fmla="*/ 1493131 h 1515269"/>
                <a:gd name="connsiteX17" fmla="*/ 52058 w 919811"/>
                <a:gd name="connsiteY17" fmla="*/ 1181213 h 1515269"/>
                <a:gd name="connsiteX18" fmla="*/ 109373 w 919811"/>
                <a:gd name="connsiteY18" fmla="*/ 852788 h 1515269"/>
                <a:gd name="connsiteX19" fmla="*/ 172146 w 919811"/>
                <a:gd name="connsiteY19" fmla="*/ 504480 h 1515269"/>
                <a:gd name="connsiteX20" fmla="*/ 240898 w 919811"/>
                <a:gd name="connsiteY20" fmla="*/ 133427 h 1515269"/>
                <a:gd name="connsiteX21" fmla="*/ 260653 w 919811"/>
                <a:gd name="connsiteY21" fmla="*/ 23086 h 1515269"/>
                <a:gd name="connsiteX22" fmla="*/ 290026 w 919811"/>
                <a:gd name="connsiteY22" fmla="*/ -178 h 1515269"/>
                <a:gd name="connsiteX23" fmla="*/ 460541 w 919811"/>
                <a:gd name="connsiteY23" fmla="*/ -178 h 151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9811" h="1515269">
                  <a:moveTo>
                    <a:pt x="460021" y="82"/>
                  </a:moveTo>
                  <a:cubicBezTo>
                    <a:pt x="515906" y="82"/>
                    <a:pt x="571662" y="992"/>
                    <a:pt x="627547" y="82"/>
                  </a:cubicBezTo>
                  <a:cubicBezTo>
                    <a:pt x="647042" y="82"/>
                    <a:pt x="655620" y="5931"/>
                    <a:pt x="659259" y="25036"/>
                  </a:cubicBezTo>
                  <a:cubicBezTo>
                    <a:pt x="696429" y="226093"/>
                    <a:pt x="734899" y="426760"/>
                    <a:pt x="771679" y="627818"/>
                  </a:cubicBezTo>
                  <a:cubicBezTo>
                    <a:pt x="801051" y="788325"/>
                    <a:pt x="828734" y="949223"/>
                    <a:pt x="856677" y="1109991"/>
                  </a:cubicBezTo>
                  <a:cubicBezTo>
                    <a:pt x="877471" y="1229170"/>
                    <a:pt x="896966" y="1348609"/>
                    <a:pt x="918541" y="1467527"/>
                  </a:cubicBezTo>
                  <a:cubicBezTo>
                    <a:pt x="921530" y="1483383"/>
                    <a:pt x="919841" y="1486243"/>
                    <a:pt x="904894" y="1486372"/>
                  </a:cubicBezTo>
                  <a:cubicBezTo>
                    <a:pt x="828215" y="1487412"/>
                    <a:pt x="751405" y="1488062"/>
                    <a:pt x="674725" y="1491051"/>
                  </a:cubicBezTo>
                  <a:cubicBezTo>
                    <a:pt x="655100" y="1491701"/>
                    <a:pt x="650291" y="1481694"/>
                    <a:pt x="648732" y="1467657"/>
                  </a:cubicBezTo>
                  <a:cubicBezTo>
                    <a:pt x="635735" y="1386948"/>
                    <a:pt x="623388" y="1306240"/>
                    <a:pt x="612341" y="1225401"/>
                  </a:cubicBezTo>
                  <a:cubicBezTo>
                    <a:pt x="609872" y="1207076"/>
                    <a:pt x="602594" y="1202397"/>
                    <a:pt x="585438" y="1202917"/>
                  </a:cubicBezTo>
                  <a:cubicBezTo>
                    <a:pt x="493812" y="1205516"/>
                    <a:pt x="402056" y="1204086"/>
                    <a:pt x="310430" y="1209285"/>
                  </a:cubicBezTo>
                  <a:cubicBezTo>
                    <a:pt x="292235" y="1210325"/>
                    <a:pt x="285607" y="1217603"/>
                    <a:pt x="283397" y="1232419"/>
                  </a:cubicBezTo>
                  <a:cubicBezTo>
                    <a:pt x="270921" y="1315246"/>
                    <a:pt x="258795" y="1398086"/>
                    <a:pt x="247007" y="1480914"/>
                  </a:cubicBezTo>
                  <a:cubicBezTo>
                    <a:pt x="245187" y="1493910"/>
                    <a:pt x="243108" y="1502618"/>
                    <a:pt x="226212" y="1503268"/>
                  </a:cubicBezTo>
                  <a:cubicBezTo>
                    <a:pt x="157590" y="1506257"/>
                    <a:pt x="88968" y="1510416"/>
                    <a:pt x="20346" y="1514835"/>
                  </a:cubicBezTo>
                  <a:cubicBezTo>
                    <a:pt x="2801" y="1516004"/>
                    <a:pt x="-2528" y="1513275"/>
                    <a:pt x="981" y="1493131"/>
                  </a:cubicBezTo>
                  <a:cubicBezTo>
                    <a:pt x="19047" y="1389158"/>
                    <a:pt x="34513" y="1285185"/>
                    <a:pt x="52058" y="1181213"/>
                  </a:cubicBezTo>
                  <a:cubicBezTo>
                    <a:pt x="70513" y="1071651"/>
                    <a:pt x="90008" y="962220"/>
                    <a:pt x="109373" y="852788"/>
                  </a:cubicBezTo>
                  <a:cubicBezTo>
                    <a:pt x="130076" y="736690"/>
                    <a:pt x="151001" y="620578"/>
                    <a:pt x="172146" y="504480"/>
                  </a:cubicBezTo>
                  <a:cubicBezTo>
                    <a:pt x="194761" y="380752"/>
                    <a:pt x="218025" y="257545"/>
                    <a:pt x="240898" y="133427"/>
                  </a:cubicBezTo>
                  <a:cubicBezTo>
                    <a:pt x="247787" y="96777"/>
                    <a:pt x="253895" y="59866"/>
                    <a:pt x="260653" y="23086"/>
                  </a:cubicBezTo>
                  <a:cubicBezTo>
                    <a:pt x="263513" y="6061"/>
                    <a:pt x="271310" y="-698"/>
                    <a:pt x="290026" y="-178"/>
                  </a:cubicBezTo>
                  <a:cubicBezTo>
                    <a:pt x="346821" y="1252"/>
                    <a:pt x="403746" y="-178"/>
                    <a:pt x="460541" y="-178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A571C8-7F5F-4200-9BF7-8990D5CC92B8}"/>
                </a:ext>
              </a:extLst>
            </p:cNvPr>
            <p:cNvSpPr/>
            <p:nvPr/>
          </p:nvSpPr>
          <p:spPr>
            <a:xfrm>
              <a:off x="8144105" y="3795965"/>
              <a:ext cx="791116" cy="1713430"/>
            </a:xfrm>
            <a:custGeom>
              <a:avLst/>
              <a:gdLst>
                <a:gd name="connsiteX0" fmla="*/ 664895 w 791116"/>
                <a:gd name="connsiteY0" fmla="*/ 461355 h 1713430"/>
                <a:gd name="connsiteX1" fmla="*/ 560272 w 791116"/>
                <a:gd name="connsiteY1" fmla="*/ 461355 h 1713430"/>
                <a:gd name="connsiteX2" fmla="*/ 534279 w 791116"/>
                <a:gd name="connsiteY2" fmla="*/ 435362 h 1713430"/>
                <a:gd name="connsiteX3" fmla="*/ 527131 w 791116"/>
                <a:gd name="connsiteY3" fmla="*/ 320082 h 1713430"/>
                <a:gd name="connsiteX4" fmla="*/ 403013 w 791116"/>
                <a:gd name="connsiteY4" fmla="*/ 230146 h 1713430"/>
                <a:gd name="connsiteX5" fmla="*/ 281235 w 791116"/>
                <a:gd name="connsiteY5" fmla="*/ 331649 h 1713430"/>
                <a:gd name="connsiteX6" fmla="*/ 364283 w 791116"/>
                <a:gd name="connsiteY6" fmla="*/ 599769 h 1713430"/>
                <a:gd name="connsiteX7" fmla="*/ 529600 w 791116"/>
                <a:gd name="connsiteY7" fmla="*/ 767815 h 1713430"/>
                <a:gd name="connsiteX8" fmla="*/ 755871 w 791116"/>
                <a:gd name="connsiteY8" fmla="*/ 1088701 h 1713430"/>
                <a:gd name="connsiteX9" fmla="*/ 785763 w 791116"/>
                <a:gd name="connsiteY9" fmla="*/ 1386843 h 1713430"/>
                <a:gd name="connsiteX10" fmla="*/ 752232 w 791116"/>
                <a:gd name="connsiteY10" fmla="*/ 1533184 h 1713430"/>
                <a:gd name="connsiteX11" fmla="*/ 495679 w 791116"/>
                <a:gd name="connsiteY11" fmla="*/ 1713057 h 1713430"/>
                <a:gd name="connsiteX12" fmla="*/ 140222 w 791116"/>
                <a:gd name="connsiteY12" fmla="*/ 1588810 h 1713430"/>
                <a:gd name="connsiteX13" fmla="*/ 12726 w 791116"/>
                <a:gd name="connsiteY13" fmla="*/ 1339535 h 1713430"/>
                <a:gd name="connsiteX14" fmla="*/ 379 w 791116"/>
                <a:gd name="connsiteY14" fmla="*/ 1141077 h 1713430"/>
                <a:gd name="connsiteX15" fmla="*/ 28711 w 791116"/>
                <a:gd name="connsiteY15" fmla="*/ 1114304 h 1713430"/>
                <a:gd name="connsiteX16" fmla="*/ 222101 w 791116"/>
                <a:gd name="connsiteY16" fmla="*/ 1131590 h 1713430"/>
                <a:gd name="connsiteX17" fmla="*/ 256542 w 791116"/>
                <a:gd name="connsiteY17" fmla="*/ 1169410 h 1713430"/>
                <a:gd name="connsiteX18" fmla="*/ 263690 w 791116"/>
                <a:gd name="connsiteY18" fmla="*/ 1332387 h 1713430"/>
                <a:gd name="connsiteX19" fmla="*/ 451751 w 791116"/>
                <a:gd name="connsiteY19" fmla="*/ 1435450 h 1713430"/>
                <a:gd name="connsiteX20" fmla="*/ 521672 w 791116"/>
                <a:gd name="connsiteY20" fmla="*/ 1325369 h 1713430"/>
                <a:gd name="connsiteX21" fmla="*/ 391706 w 791116"/>
                <a:gd name="connsiteY21" fmla="*/ 996295 h 1713430"/>
                <a:gd name="connsiteX22" fmla="*/ 171674 w 791116"/>
                <a:gd name="connsiteY22" fmla="*/ 773014 h 1713430"/>
                <a:gd name="connsiteX23" fmla="*/ 22603 w 791116"/>
                <a:gd name="connsiteY23" fmla="*/ 506454 h 1713430"/>
                <a:gd name="connsiteX24" fmla="*/ 43917 w 791116"/>
                <a:gd name="connsiteY24" fmla="*/ 200644 h 1713430"/>
                <a:gd name="connsiteX25" fmla="*/ 229769 w 791116"/>
                <a:gd name="connsiteY25" fmla="*/ 27139 h 1713430"/>
                <a:gd name="connsiteX26" fmla="*/ 540387 w 791116"/>
                <a:gd name="connsiteY26" fmla="*/ 19471 h 1713430"/>
                <a:gd name="connsiteX27" fmla="*/ 778485 w 791116"/>
                <a:gd name="connsiteY27" fmla="*/ 298248 h 1713430"/>
                <a:gd name="connsiteX28" fmla="*/ 790702 w 791116"/>
                <a:gd name="connsiteY28" fmla="*/ 446149 h 1713430"/>
                <a:gd name="connsiteX29" fmla="*/ 766788 w 791116"/>
                <a:gd name="connsiteY29" fmla="*/ 469023 h 1713430"/>
                <a:gd name="connsiteX30" fmla="*/ 665284 w 791116"/>
                <a:gd name="connsiteY30" fmla="*/ 469023 h 171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116" h="1713430">
                  <a:moveTo>
                    <a:pt x="664895" y="461355"/>
                  </a:moveTo>
                  <a:cubicBezTo>
                    <a:pt x="630064" y="461355"/>
                    <a:pt x="595103" y="460576"/>
                    <a:pt x="560272" y="461355"/>
                  </a:cubicBezTo>
                  <a:cubicBezTo>
                    <a:pt x="541037" y="461355"/>
                    <a:pt x="534279" y="455507"/>
                    <a:pt x="534279" y="435362"/>
                  </a:cubicBezTo>
                  <a:cubicBezTo>
                    <a:pt x="534279" y="396372"/>
                    <a:pt x="537138" y="358033"/>
                    <a:pt x="527131" y="320082"/>
                  </a:cubicBezTo>
                  <a:cubicBezTo>
                    <a:pt x="513900" y="263391"/>
                    <a:pt x="461004" y="225064"/>
                    <a:pt x="403013" y="230146"/>
                  </a:cubicBezTo>
                  <a:cubicBezTo>
                    <a:pt x="330622" y="232745"/>
                    <a:pt x="293712" y="265367"/>
                    <a:pt x="281235" y="331649"/>
                  </a:cubicBezTo>
                  <a:cubicBezTo>
                    <a:pt x="261610" y="435622"/>
                    <a:pt x="300340" y="521400"/>
                    <a:pt x="364283" y="599769"/>
                  </a:cubicBezTo>
                  <a:cubicBezTo>
                    <a:pt x="414190" y="660853"/>
                    <a:pt x="473325" y="712969"/>
                    <a:pt x="529600" y="767815"/>
                  </a:cubicBezTo>
                  <a:cubicBezTo>
                    <a:pt x="624865" y="860870"/>
                    <a:pt x="710512" y="960685"/>
                    <a:pt x="755871" y="1088701"/>
                  </a:cubicBezTo>
                  <a:cubicBezTo>
                    <a:pt x="788271" y="1184538"/>
                    <a:pt x="798500" y="1286483"/>
                    <a:pt x="785763" y="1386843"/>
                  </a:cubicBezTo>
                  <a:cubicBezTo>
                    <a:pt x="781396" y="1436931"/>
                    <a:pt x="770115" y="1486189"/>
                    <a:pt x="752232" y="1533184"/>
                  </a:cubicBezTo>
                  <a:cubicBezTo>
                    <a:pt x="705834" y="1647814"/>
                    <a:pt x="618627" y="1710328"/>
                    <a:pt x="495679" y="1713057"/>
                  </a:cubicBezTo>
                  <a:cubicBezTo>
                    <a:pt x="363114" y="1715916"/>
                    <a:pt x="240036" y="1682515"/>
                    <a:pt x="140222" y="1588810"/>
                  </a:cubicBezTo>
                  <a:cubicBezTo>
                    <a:pt x="68091" y="1521098"/>
                    <a:pt x="30141" y="1435190"/>
                    <a:pt x="12726" y="1339535"/>
                  </a:cubicBezTo>
                  <a:cubicBezTo>
                    <a:pt x="2692" y="1273889"/>
                    <a:pt x="-1441" y="1207464"/>
                    <a:pt x="379" y="1141077"/>
                  </a:cubicBezTo>
                  <a:cubicBezTo>
                    <a:pt x="379" y="1119633"/>
                    <a:pt x="4018" y="1111445"/>
                    <a:pt x="28711" y="1114304"/>
                  </a:cubicBezTo>
                  <a:cubicBezTo>
                    <a:pt x="92914" y="1121972"/>
                    <a:pt x="157508" y="1127301"/>
                    <a:pt x="222101" y="1131590"/>
                  </a:cubicBezTo>
                  <a:cubicBezTo>
                    <a:pt x="247314" y="1133409"/>
                    <a:pt x="257192" y="1141727"/>
                    <a:pt x="256542" y="1169410"/>
                  </a:cubicBezTo>
                  <a:cubicBezTo>
                    <a:pt x="254982" y="1223735"/>
                    <a:pt x="251993" y="1278451"/>
                    <a:pt x="263690" y="1332387"/>
                  </a:cubicBezTo>
                  <a:cubicBezTo>
                    <a:pt x="284224" y="1426482"/>
                    <a:pt x="377670" y="1454945"/>
                    <a:pt x="451751" y="1435450"/>
                  </a:cubicBezTo>
                  <a:cubicBezTo>
                    <a:pt x="495159" y="1424143"/>
                    <a:pt x="516734" y="1380734"/>
                    <a:pt x="521672" y="1325369"/>
                  </a:cubicBezTo>
                  <a:cubicBezTo>
                    <a:pt x="534669" y="1192544"/>
                    <a:pt x="476184" y="1089741"/>
                    <a:pt x="391706" y="996295"/>
                  </a:cubicBezTo>
                  <a:cubicBezTo>
                    <a:pt x="321265" y="918316"/>
                    <a:pt x="240556" y="851773"/>
                    <a:pt x="171674" y="773014"/>
                  </a:cubicBezTo>
                  <a:cubicBezTo>
                    <a:pt x="102792" y="694254"/>
                    <a:pt x="43917" y="610686"/>
                    <a:pt x="22603" y="506454"/>
                  </a:cubicBezTo>
                  <a:cubicBezTo>
                    <a:pt x="1289" y="402221"/>
                    <a:pt x="3888" y="299938"/>
                    <a:pt x="43917" y="200644"/>
                  </a:cubicBezTo>
                  <a:cubicBezTo>
                    <a:pt x="76214" y="117531"/>
                    <a:pt x="144628" y="53652"/>
                    <a:pt x="229769" y="27139"/>
                  </a:cubicBezTo>
                  <a:cubicBezTo>
                    <a:pt x="330193" y="-6496"/>
                    <a:pt x="438416" y="-9160"/>
                    <a:pt x="540387" y="19471"/>
                  </a:cubicBezTo>
                  <a:cubicBezTo>
                    <a:pt x="683350" y="58461"/>
                    <a:pt x="752492" y="160354"/>
                    <a:pt x="778485" y="298248"/>
                  </a:cubicBezTo>
                  <a:cubicBezTo>
                    <a:pt x="786777" y="347102"/>
                    <a:pt x="790870" y="396593"/>
                    <a:pt x="790702" y="446149"/>
                  </a:cubicBezTo>
                  <a:cubicBezTo>
                    <a:pt x="790702" y="464734"/>
                    <a:pt x="784983" y="469803"/>
                    <a:pt x="766788" y="469023"/>
                  </a:cubicBezTo>
                  <a:cubicBezTo>
                    <a:pt x="732997" y="467594"/>
                    <a:pt x="699076" y="469023"/>
                    <a:pt x="665284" y="469023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C7AB1E7-B977-4C62-86AF-DE5D5E37895B}"/>
                </a:ext>
              </a:extLst>
            </p:cNvPr>
            <p:cNvSpPr/>
            <p:nvPr/>
          </p:nvSpPr>
          <p:spPr>
            <a:xfrm>
              <a:off x="3262471" y="3814082"/>
              <a:ext cx="818966" cy="1684929"/>
            </a:xfrm>
            <a:custGeom>
              <a:avLst/>
              <a:gdLst>
                <a:gd name="connsiteX0" fmla="*/ 275891 w 818966"/>
                <a:gd name="connsiteY0" fmla="*/ 956473 h 1684929"/>
                <a:gd name="connsiteX1" fmla="*/ 275891 w 818966"/>
                <a:gd name="connsiteY1" fmla="*/ 267654 h 1684929"/>
                <a:gd name="connsiteX2" fmla="*/ 240930 w 818966"/>
                <a:gd name="connsiteY2" fmla="*/ 232304 h 1684929"/>
                <a:gd name="connsiteX3" fmla="*/ 19988 w 818966"/>
                <a:gd name="connsiteY3" fmla="*/ 237242 h 1684929"/>
                <a:gd name="connsiteX4" fmla="*/ -27 w 818966"/>
                <a:gd name="connsiteY4" fmla="*/ 217227 h 1684929"/>
                <a:gd name="connsiteX5" fmla="*/ -27 w 818966"/>
                <a:gd name="connsiteY5" fmla="*/ 23448 h 1684929"/>
                <a:gd name="connsiteX6" fmla="*/ 24407 w 818966"/>
                <a:gd name="connsiteY6" fmla="*/ 1614 h 1684929"/>
                <a:gd name="connsiteX7" fmla="*/ 479288 w 818966"/>
                <a:gd name="connsiteY7" fmla="*/ 964 h 1684929"/>
                <a:gd name="connsiteX8" fmla="*/ 790296 w 818966"/>
                <a:gd name="connsiteY8" fmla="*/ -205 h 1684929"/>
                <a:gd name="connsiteX9" fmla="*/ 818889 w 818966"/>
                <a:gd name="connsiteY9" fmla="*/ 27867 h 1684929"/>
                <a:gd name="connsiteX10" fmla="*/ 818889 w 818966"/>
                <a:gd name="connsiteY10" fmla="*/ 194743 h 1684929"/>
                <a:gd name="connsiteX11" fmla="*/ 789776 w 818966"/>
                <a:gd name="connsiteY11" fmla="*/ 222816 h 1684929"/>
                <a:gd name="connsiteX12" fmla="*/ 580531 w 818966"/>
                <a:gd name="connsiteY12" fmla="*/ 223986 h 1684929"/>
                <a:gd name="connsiteX13" fmla="*/ 542321 w 818966"/>
                <a:gd name="connsiteY13" fmla="*/ 261936 h 1684929"/>
                <a:gd name="connsiteX14" fmla="*/ 543491 w 818966"/>
                <a:gd name="connsiteY14" fmla="*/ 1612801 h 1684929"/>
                <a:gd name="connsiteX15" fmla="*/ 513989 w 818966"/>
                <a:gd name="connsiteY15" fmla="*/ 1650751 h 1684929"/>
                <a:gd name="connsiteX16" fmla="*/ 299415 w 818966"/>
                <a:gd name="connsiteY16" fmla="*/ 1683893 h 1684929"/>
                <a:gd name="connsiteX17" fmla="*/ 275891 w 818966"/>
                <a:gd name="connsiteY17" fmla="*/ 1660239 h 1684929"/>
                <a:gd name="connsiteX18" fmla="*/ 275891 w 818966"/>
                <a:gd name="connsiteY18" fmla="*/ 956473 h 16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8966" h="1684929">
                  <a:moveTo>
                    <a:pt x="275891" y="956473"/>
                  </a:moveTo>
                  <a:cubicBezTo>
                    <a:pt x="275891" y="726824"/>
                    <a:pt x="275891" y="497304"/>
                    <a:pt x="275891" y="267654"/>
                  </a:cubicBezTo>
                  <a:cubicBezTo>
                    <a:pt x="275891" y="240101"/>
                    <a:pt x="271602" y="230614"/>
                    <a:pt x="240930" y="232304"/>
                  </a:cubicBezTo>
                  <a:cubicBezTo>
                    <a:pt x="167369" y="236332"/>
                    <a:pt x="93549" y="235033"/>
                    <a:pt x="19988" y="237242"/>
                  </a:cubicBezTo>
                  <a:cubicBezTo>
                    <a:pt x="3612" y="237242"/>
                    <a:pt x="-287" y="232433"/>
                    <a:pt x="-27" y="217227"/>
                  </a:cubicBezTo>
                  <a:cubicBezTo>
                    <a:pt x="623" y="152244"/>
                    <a:pt x="1143" y="87262"/>
                    <a:pt x="-27" y="23448"/>
                  </a:cubicBezTo>
                  <a:cubicBezTo>
                    <a:pt x="-27" y="2914"/>
                    <a:pt x="8031" y="1614"/>
                    <a:pt x="24407" y="1614"/>
                  </a:cubicBezTo>
                  <a:cubicBezTo>
                    <a:pt x="175817" y="1614"/>
                    <a:pt x="327357" y="1614"/>
                    <a:pt x="479288" y="964"/>
                  </a:cubicBezTo>
                  <a:cubicBezTo>
                    <a:pt x="583260" y="964"/>
                    <a:pt x="687233" y="964"/>
                    <a:pt x="790296" y="-205"/>
                  </a:cubicBezTo>
                  <a:cubicBezTo>
                    <a:pt x="812260" y="-205"/>
                    <a:pt x="819538" y="4993"/>
                    <a:pt x="818889" y="27867"/>
                  </a:cubicBezTo>
                  <a:cubicBezTo>
                    <a:pt x="817199" y="83362"/>
                    <a:pt x="817199" y="139118"/>
                    <a:pt x="818889" y="194743"/>
                  </a:cubicBezTo>
                  <a:cubicBezTo>
                    <a:pt x="819538" y="217877"/>
                    <a:pt x="811480" y="222946"/>
                    <a:pt x="789776" y="222816"/>
                  </a:cubicBezTo>
                  <a:cubicBezTo>
                    <a:pt x="719985" y="222816"/>
                    <a:pt x="650323" y="224895"/>
                    <a:pt x="580531" y="223986"/>
                  </a:cubicBezTo>
                  <a:cubicBezTo>
                    <a:pt x="551939" y="223986"/>
                    <a:pt x="541541" y="230484"/>
                    <a:pt x="542321" y="261936"/>
                  </a:cubicBezTo>
                  <a:cubicBezTo>
                    <a:pt x="543621" y="712268"/>
                    <a:pt x="543101" y="1162469"/>
                    <a:pt x="543491" y="1612801"/>
                  </a:cubicBezTo>
                  <a:cubicBezTo>
                    <a:pt x="543491" y="1634506"/>
                    <a:pt x="543491" y="1647632"/>
                    <a:pt x="513989" y="1650751"/>
                  </a:cubicBezTo>
                  <a:cubicBezTo>
                    <a:pt x="442117" y="1658419"/>
                    <a:pt x="371026" y="1671546"/>
                    <a:pt x="299415" y="1683893"/>
                  </a:cubicBezTo>
                  <a:cubicBezTo>
                    <a:pt x="276931" y="1687792"/>
                    <a:pt x="275891" y="1677655"/>
                    <a:pt x="275891" y="1660239"/>
                  </a:cubicBezTo>
                  <a:cubicBezTo>
                    <a:pt x="276151" y="1425612"/>
                    <a:pt x="276151" y="1191023"/>
                    <a:pt x="275891" y="956473"/>
                  </a:cubicBezTo>
                  <a:close/>
                </a:path>
              </a:pathLst>
            </a:custGeom>
            <a:solidFill>
              <a:srgbClr val="E509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66F511-0C94-438F-B99A-38976553065D}"/>
                </a:ext>
              </a:extLst>
            </p:cNvPr>
            <p:cNvSpPr/>
            <p:nvPr/>
          </p:nvSpPr>
          <p:spPr>
            <a:xfrm>
              <a:off x="5468970" y="4075573"/>
              <a:ext cx="246263" cy="731707"/>
            </a:xfrm>
            <a:custGeom>
              <a:avLst/>
              <a:gdLst>
                <a:gd name="connsiteX0" fmla="*/ 125323 w 246263"/>
                <a:gd name="connsiteY0" fmla="*/ -205 h 731707"/>
                <a:gd name="connsiteX1" fmla="*/ 190306 w 246263"/>
                <a:gd name="connsiteY1" fmla="*/ 380465 h 731707"/>
                <a:gd name="connsiteX2" fmla="*/ 245671 w 246263"/>
                <a:gd name="connsiteY2" fmla="*/ 709408 h 731707"/>
                <a:gd name="connsiteX3" fmla="*/ 230465 w 246263"/>
                <a:gd name="connsiteY3" fmla="*/ 728124 h 731707"/>
                <a:gd name="connsiteX4" fmla="*/ 15242 w 246263"/>
                <a:gd name="connsiteY4" fmla="*/ 731502 h 731707"/>
                <a:gd name="connsiteX5" fmla="*/ 1205 w 246263"/>
                <a:gd name="connsiteY5" fmla="*/ 709798 h 731707"/>
                <a:gd name="connsiteX6" fmla="*/ 27199 w 246263"/>
                <a:gd name="connsiteY6" fmla="*/ 552670 h 731707"/>
                <a:gd name="connsiteX7" fmla="*/ 79185 w 246263"/>
                <a:gd name="connsiteY7" fmla="*/ 246990 h 731707"/>
                <a:gd name="connsiteX8" fmla="*/ 121424 w 246263"/>
                <a:gd name="connsiteY8" fmla="*/ 54 h 73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263" h="731707">
                  <a:moveTo>
                    <a:pt x="125323" y="-205"/>
                  </a:moveTo>
                  <a:cubicBezTo>
                    <a:pt x="147157" y="126641"/>
                    <a:pt x="169381" y="253488"/>
                    <a:pt x="190306" y="380465"/>
                  </a:cubicBezTo>
                  <a:cubicBezTo>
                    <a:pt x="209151" y="490026"/>
                    <a:pt x="227346" y="599717"/>
                    <a:pt x="245671" y="709408"/>
                  </a:cubicBezTo>
                  <a:cubicBezTo>
                    <a:pt x="247751" y="721365"/>
                    <a:pt x="244242" y="727994"/>
                    <a:pt x="230465" y="728124"/>
                  </a:cubicBezTo>
                  <a:cubicBezTo>
                    <a:pt x="158724" y="728903"/>
                    <a:pt x="87503" y="729683"/>
                    <a:pt x="15242" y="731502"/>
                  </a:cubicBezTo>
                  <a:cubicBezTo>
                    <a:pt x="-3863" y="731502"/>
                    <a:pt x="-224" y="719416"/>
                    <a:pt x="1205" y="709798"/>
                  </a:cubicBezTo>
                  <a:cubicBezTo>
                    <a:pt x="9263" y="657812"/>
                    <a:pt x="18361" y="605046"/>
                    <a:pt x="27199" y="552670"/>
                  </a:cubicBezTo>
                  <a:cubicBezTo>
                    <a:pt x="44523" y="450776"/>
                    <a:pt x="61861" y="348883"/>
                    <a:pt x="79185" y="246990"/>
                  </a:cubicBezTo>
                  <a:cubicBezTo>
                    <a:pt x="93130" y="164682"/>
                    <a:pt x="107219" y="82362"/>
                    <a:pt x="121424" y="54"/>
                  </a:cubicBezTo>
                  <a:close/>
                </a:path>
              </a:pathLst>
            </a:custGeom>
            <a:solidFill>
              <a:srgbClr val="141414"/>
            </a:solidFill>
            <a:ln w="1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800"/>
            </a:p>
          </p:txBody>
        </p:sp>
      </p:grpSp>
    </p:spTree>
    <p:extLst>
      <p:ext uri="{BB962C8B-B14F-4D97-AF65-F5344CB8AC3E}">
        <p14:creationId xmlns:p14="http://schemas.microsoft.com/office/powerpoint/2010/main" val="241577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700"/>
            <a:ext cx="24387048" cy="137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14141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572" y="4794250"/>
            <a:ext cx="15241905" cy="41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C34AA1A-2AA0-4F33-9003-37259AB66C1A}"/>
              </a:ext>
            </a:extLst>
          </p:cNvPr>
          <p:cNvSpPr txBox="1"/>
          <p:nvPr/>
        </p:nvSpPr>
        <p:spPr>
          <a:xfrm>
            <a:off x="3385850" y="4962330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spc="6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The Story of </a:t>
            </a:r>
          </a:p>
        </p:txBody>
      </p:sp>
      <p:pic>
        <p:nvPicPr>
          <p:cNvPr id="26" name="Picture Placeholder 25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CE4EA8E9-C6D2-43A5-B1E6-3C708640AA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7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" name="Picture Placeholder 29" descr="Text&#10;&#10;Description automatically generated">
            <a:extLst>
              <a:ext uri="{FF2B5EF4-FFF2-40B4-BE49-F238E27FC236}">
                <a16:creationId xmlns:a16="http://schemas.microsoft.com/office/drawing/2014/main" id="{72BE9AAE-DEFD-45BF-85C0-80FBC9D7BB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730"/>
          <a:stretch>
            <a:fillRect/>
          </a:stretch>
        </p:blipFill>
        <p:spPr>
          <a:effectLst>
            <a:outerShdw blurRad="101600" dist="38100" dir="5400000" algn="t" rotWithShape="0">
              <a:prstClr val="black">
                <a:alpha val="65000"/>
              </a:prstClr>
            </a:outerShdw>
          </a:effectLst>
        </p:spPr>
      </p:pic>
      <p:pic>
        <p:nvPicPr>
          <p:cNvPr id="34" name="Picture Placeholder 33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B0280726-49B7-48A6-AA58-DF2A0EF249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3818"/>
          <a:stretch>
            <a:fillRect/>
          </a:stretch>
        </p:blipFill>
        <p:spPr>
          <a:effectLst>
            <a:outerShdw blurRad="101600" dist="38100" dir="5400000" algn="t" rotWithShape="0">
              <a:prstClr val="black">
                <a:alpha val="65000"/>
              </a:prstClr>
            </a:outerShdw>
          </a:effectLst>
        </p:spPr>
      </p:pic>
      <p:pic>
        <p:nvPicPr>
          <p:cNvPr id="38" name="Picture Placeholder 37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F5C664B7-DF00-45B8-B5A5-8407CD15AE5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2250"/>
          <a:stretch>
            <a:fillRect/>
          </a:stretch>
        </p:blipFill>
        <p:spPr>
          <a:effectLst>
            <a:outerShdw blurRad="101600" dist="38100" dir="5400000" algn="t" rotWithShape="0">
              <a:prstClr val="black">
                <a:alpha val="65000"/>
              </a:prstClr>
            </a:outerShdw>
          </a:effectLst>
        </p:spPr>
      </p:pic>
      <p:pic>
        <p:nvPicPr>
          <p:cNvPr id="36" name="Picture Placeholder 35" descr="A person wearing sun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8BB6ED6E-7EFF-4FB5-BC4B-95C3FBDE9C3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 b="7095"/>
          <a:stretch>
            <a:fillRect/>
          </a:stretch>
        </p:blipFill>
        <p:spPr>
          <a:effectLst>
            <a:outerShdw blurRad="101600" dist="38100" dir="5400000" algn="t" rotWithShape="0">
              <a:prstClr val="black">
                <a:alpha val="65000"/>
              </a:prstClr>
            </a:outerShdw>
          </a:effectLst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560E5F1-4B66-950D-BB19-E6F99C6860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t="2202" b="2202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4806495-B9B5-95BE-EDAF-2B949127EB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4998" b="4998"/>
          <a:stretch>
            <a:fillRect/>
          </a:stretch>
        </p:blipFill>
        <p:spPr/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8D10D53A-0823-CCC8-BD20-9778C60356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 l="760" r="760"/>
          <a:stretch>
            <a:fillRect/>
          </a:stretch>
        </p:blipFill>
        <p:spPr/>
      </p:pic>
      <p:pic>
        <p:nvPicPr>
          <p:cNvPr id="45" name="Espace réservé pour une image  44">
            <a:extLst>
              <a:ext uri="{FF2B5EF4-FFF2-40B4-BE49-F238E27FC236}">
                <a16:creationId xmlns:a16="http://schemas.microsoft.com/office/drawing/2014/main" id="{5B8FE824-D9AE-FD77-96D3-14BDA77670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0"/>
          <a:srcRect l="9348" r="9348"/>
          <a:stretch>
            <a:fillRect/>
          </a:stretch>
        </p:blipFill>
        <p:spPr/>
      </p:pic>
      <p:pic>
        <p:nvPicPr>
          <p:cNvPr id="47" name="Google Shape;18;p1" descr=" ">
            <a:extLst>
              <a:ext uri="{FF2B5EF4-FFF2-40B4-BE49-F238E27FC236}">
                <a16:creationId xmlns:a16="http://schemas.microsoft.com/office/drawing/2014/main" id="{71BEC497-682E-793F-3BDE-F3DEBB9EEA0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9663" y="6160649"/>
            <a:ext cx="8083555" cy="2189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76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8" y="0"/>
            <a:ext cx="24622340" cy="13716000"/>
            <a:chOff x="0" y="0"/>
            <a:chExt cx="24622339" cy="13716000"/>
          </a:xfrm>
        </p:grpSpPr>
        <p:sp>
          <p:nvSpPr>
            <p:cNvPr id="3" name="Freeform 3"/>
            <p:cNvSpPr/>
            <p:nvPr/>
          </p:nvSpPr>
          <p:spPr>
            <a:xfrm rot="-5400000">
              <a:off x="5453170" y="-5453170"/>
              <a:ext cx="13716000" cy="24622339"/>
            </a:xfrm>
            <a:custGeom>
              <a:avLst/>
              <a:gdLst/>
              <a:ahLst/>
              <a:cxnLst/>
              <a:rect l="l" t="t" r="r" b="b"/>
              <a:pathLst>
                <a:path w="13716000" h="24622339">
                  <a:moveTo>
                    <a:pt x="0" y="0"/>
                  </a:moveTo>
                  <a:lnTo>
                    <a:pt x="13716000" y="0"/>
                  </a:lnTo>
                  <a:lnTo>
                    <a:pt x="13716000" y="24622340"/>
                  </a:lnTo>
                  <a:lnTo>
                    <a:pt x="0" y="24622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9639" t="-37931" r="-1963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27681" y="11989046"/>
              <a:ext cx="657319" cy="691006"/>
            </a:xfrm>
            <a:custGeom>
              <a:avLst/>
              <a:gdLst/>
              <a:ahLst/>
              <a:cxnLst/>
              <a:rect l="l" t="t" r="r" b="b"/>
              <a:pathLst>
                <a:path w="657319" h="691006">
                  <a:moveTo>
                    <a:pt x="0" y="0"/>
                  </a:moveTo>
                  <a:lnTo>
                    <a:pt x="657319" y="0"/>
                  </a:lnTo>
                  <a:lnTo>
                    <a:pt x="657319" y="691006"/>
                  </a:lnTo>
                  <a:lnTo>
                    <a:pt x="0" y="69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22499000" y="11989046"/>
              <a:ext cx="657319" cy="691006"/>
            </a:xfrm>
            <a:custGeom>
              <a:avLst/>
              <a:gdLst/>
              <a:ahLst/>
              <a:cxnLst/>
              <a:rect l="l" t="t" r="r" b="b"/>
              <a:pathLst>
                <a:path w="657319" h="691006">
                  <a:moveTo>
                    <a:pt x="657319" y="0"/>
                  </a:moveTo>
                  <a:lnTo>
                    <a:pt x="0" y="0"/>
                  </a:lnTo>
                  <a:lnTo>
                    <a:pt x="0" y="691006"/>
                  </a:lnTo>
                  <a:lnTo>
                    <a:pt x="657319" y="691006"/>
                  </a:lnTo>
                  <a:lnTo>
                    <a:pt x="65731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V="1">
              <a:off x="1227681" y="1066134"/>
              <a:ext cx="657319" cy="691006"/>
            </a:xfrm>
            <a:custGeom>
              <a:avLst/>
              <a:gdLst/>
              <a:ahLst/>
              <a:cxnLst/>
              <a:rect l="l" t="t" r="r" b="b"/>
              <a:pathLst>
                <a:path w="657319" h="691006">
                  <a:moveTo>
                    <a:pt x="0" y="691005"/>
                  </a:moveTo>
                  <a:lnTo>
                    <a:pt x="657319" y="691005"/>
                  </a:lnTo>
                  <a:lnTo>
                    <a:pt x="657319" y="0"/>
                  </a:lnTo>
                  <a:lnTo>
                    <a:pt x="0" y="0"/>
                  </a:lnTo>
                  <a:lnTo>
                    <a:pt x="0" y="691005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 flipV="1">
              <a:off x="22499000" y="1066134"/>
              <a:ext cx="657319" cy="691006"/>
            </a:xfrm>
            <a:custGeom>
              <a:avLst/>
              <a:gdLst/>
              <a:ahLst/>
              <a:cxnLst/>
              <a:rect l="l" t="t" r="r" b="b"/>
              <a:pathLst>
                <a:path w="657319" h="691006">
                  <a:moveTo>
                    <a:pt x="657319" y="691005"/>
                  </a:moveTo>
                  <a:lnTo>
                    <a:pt x="0" y="691005"/>
                  </a:lnTo>
                  <a:lnTo>
                    <a:pt x="0" y="0"/>
                  </a:lnTo>
                  <a:lnTo>
                    <a:pt x="657319" y="0"/>
                  </a:lnTo>
                  <a:lnTo>
                    <a:pt x="657319" y="691005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104473" y="1716437"/>
            <a:ext cx="1617822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3"/>
              </a:lnSpc>
            </a:pPr>
            <a:r>
              <a:rPr lang="en-US" sz="11732" dirty="0">
                <a:solidFill>
                  <a:srgbClr val="FFFFFF"/>
                </a:solidFill>
                <a:latin typeface="Raleway Heavy"/>
              </a:rPr>
              <a:t>Summary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45274" y="6135995"/>
            <a:ext cx="6304933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Creation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13797" y="4044416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21812" y="4044416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25964" y="4044416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13797" y="8219277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21812" y="8219277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025964" y="8219277"/>
            <a:ext cx="51435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12265">
                <a:solidFill>
                  <a:srgbClr val="FFFFFF"/>
                </a:solidFill>
                <a:latin typeface="Raleway Heavy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41121" y="6135995"/>
            <a:ext cx="6304933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Our characters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33106" y="6135995"/>
            <a:ext cx="6304933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Context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447205" y="10306474"/>
            <a:ext cx="6304933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Conclusion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43051" y="10306474"/>
            <a:ext cx="6304933" cy="100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Difficulties </a:t>
            </a:r>
          </a:p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Encountered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5037" y="10306474"/>
            <a:ext cx="6304933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4267" dirty="0">
                <a:solidFill>
                  <a:srgbClr val="FFFFFF"/>
                </a:solidFill>
                <a:latin typeface="Raleway Light"/>
              </a:rPr>
              <a:t>Beginning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9E38E4E0-0A36-9F60-0139-CB123C05BE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77" b="3577"/>
          <a:stretch>
            <a:fillRect/>
          </a:stretch>
        </p:blipFill>
        <p:spPr>
          <a:xfrm>
            <a:off x="21525581" y="4754787"/>
            <a:ext cx="5304631" cy="7336522"/>
          </a:xfrm>
        </p:spPr>
      </p:pic>
      <p:sp>
        <p:nvSpPr>
          <p:cNvPr id="24" name="Rectangle: Rounded Corners 168">
            <a:extLst>
              <a:ext uri="{FF2B5EF4-FFF2-40B4-BE49-F238E27FC236}">
                <a16:creationId xmlns:a16="http://schemas.microsoft.com/office/drawing/2014/main" id="{67D6C2FC-23BA-4A53-A0E2-CE65F43EE81C}"/>
              </a:ext>
            </a:extLst>
          </p:cNvPr>
          <p:cNvSpPr/>
          <p:nvPr/>
        </p:nvSpPr>
        <p:spPr>
          <a:xfrm>
            <a:off x="21524263" y="4754783"/>
            <a:ext cx="5303940" cy="7336522"/>
          </a:xfrm>
          <a:prstGeom prst="roundRect">
            <a:avLst>
              <a:gd name="adj" fmla="val 8060"/>
            </a:avLst>
          </a:pr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9900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865793D-031D-AA18-3690-910267800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119" b="1119"/>
          <a:stretch>
            <a:fillRect/>
          </a:stretch>
        </p:blipFill>
        <p:spPr>
          <a:xfrm>
            <a:off x="15138979" y="4754787"/>
            <a:ext cx="5304631" cy="7336522"/>
          </a:xfrm>
        </p:spPr>
      </p:pic>
      <p:sp>
        <p:nvSpPr>
          <p:cNvPr id="19" name="Rectangle: Rounded Corners 149">
            <a:extLst>
              <a:ext uri="{FF2B5EF4-FFF2-40B4-BE49-F238E27FC236}">
                <a16:creationId xmlns:a16="http://schemas.microsoft.com/office/drawing/2014/main" id="{A74CD374-CDF8-4D9D-9CA4-2FDB5E97DB2A}"/>
              </a:ext>
            </a:extLst>
          </p:cNvPr>
          <p:cNvSpPr/>
          <p:nvPr/>
        </p:nvSpPr>
        <p:spPr>
          <a:xfrm>
            <a:off x="15120564" y="4754783"/>
            <a:ext cx="5372754" cy="7336522"/>
          </a:xfrm>
          <a:prstGeom prst="roundRect">
            <a:avLst>
              <a:gd name="adj" fmla="val 8060"/>
            </a:avLst>
          </a:pr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9900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9F044D7-51D1-4E96-FD43-510C60E59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371" b="371"/>
          <a:stretch>
            <a:fillRect/>
          </a:stretch>
        </p:blipFill>
        <p:spPr>
          <a:xfrm>
            <a:off x="8752378" y="4754787"/>
            <a:ext cx="5304631" cy="7336522"/>
          </a:xfrm>
        </p:spPr>
      </p:pic>
      <p:sp>
        <p:nvSpPr>
          <p:cNvPr id="14" name="Rectangle: Rounded Corners 139">
            <a:extLst>
              <a:ext uri="{FF2B5EF4-FFF2-40B4-BE49-F238E27FC236}">
                <a16:creationId xmlns:a16="http://schemas.microsoft.com/office/drawing/2014/main" id="{D4B26500-60FF-4D6C-8731-7AC6B76ED0C3}"/>
              </a:ext>
            </a:extLst>
          </p:cNvPr>
          <p:cNvSpPr/>
          <p:nvPr/>
        </p:nvSpPr>
        <p:spPr>
          <a:xfrm>
            <a:off x="8752769" y="4754783"/>
            <a:ext cx="5303940" cy="7336522"/>
          </a:xfrm>
          <a:prstGeom prst="roundRect">
            <a:avLst>
              <a:gd name="adj" fmla="val 8060"/>
            </a:avLst>
          </a:pr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9900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312FC38-526F-7F69-4D4A-69DBBEA35D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249" b="1249"/>
          <a:stretch>
            <a:fillRect/>
          </a:stretch>
        </p:blipFill>
        <p:spPr>
          <a:xfrm>
            <a:off x="2365777" y="4754787"/>
            <a:ext cx="5304631" cy="7336522"/>
          </a:xfrm>
        </p:spPr>
      </p:pic>
      <p:sp>
        <p:nvSpPr>
          <p:cNvPr id="9" name="Rectangle: Rounded Corners 129">
            <a:extLst>
              <a:ext uri="{FF2B5EF4-FFF2-40B4-BE49-F238E27FC236}">
                <a16:creationId xmlns:a16="http://schemas.microsoft.com/office/drawing/2014/main" id="{66145823-E361-4F3E-894C-EA7BAFB6FAF0}"/>
              </a:ext>
            </a:extLst>
          </p:cNvPr>
          <p:cNvSpPr/>
          <p:nvPr/>
        </p:nvSpPr>
        <p:spPr>
          <a:xfrm>
            <a:off x="2364797" y="4754783"/>
            <a:ext cx="5303940" cy="7336522"/>
          </a:xfrm>
          <a:prstGeom prst="roundRect">
            <a:avLst>
              <a:gd name="adj" fmla="val 7521"/>
            </a:avLst>
          </a:pr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99000">
                <a:schemeClr val="bg2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A131518A-1DE0-41DC-98A9-488AED8CE7E0}"/>
              </a:ext>
            </a:extLst>
          </p:cNvPr>
          <p:cNvSpPr/>
          <p:nvPr/>
        </p:nvSpPr>
        <p:spPr>
          <a:xfrm>
            <a:off x="269678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7C554CD-FEEB-484B-A899-44AD974D007D}"/>
              </a:ext>
            </a:extLst>
          </p:cNvPr>
          <p:cNvSpPr/>
          <p:nvPr/>
        </p:nvSpPr>
        <p:spPr>
          <a:xfrm>
            <a:off x="373049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BECB838-D021-4B4A-A472-A134E792E538}"/>
              </a:ext>
            </a:extLst>
          </p:cNvPr>
          <p:cNvSpPr/>
          <p:nvPr/>
        </p:nvSpPr>
        <p:spPr>
          <a:xfrm>
            <a:off x="476420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76752A1-584D-40C3-ADDB-5337139BD467}"/>
              </a:ext>
            </a:extLst>
          </p:cNvPr>
          <p:cNvSpPr/>
          <p:nvPr/>
        </p:nvSpPr>
        <p:spPr>
          <a:xfrm>
            <a:off x="579791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36" name="Freeform 1">
            <a:extLst>
              <a:ext uri="{FF2B5EF4-FFF2-40B4-BE49-F238E27FC236}">
                <a16:creationId xmlns:a16="http://schemas.microsoft.com/office/drawing/2014/main" id="{029DC353-D331-4251-9F39-A674201C8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837" y="10555530"/>
            <a:ext cx="225932" cy="18119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37" name="Freeform 46">
            <a:extLst>
              <a:ext uri="{FF2B5EF4-FFF2-40B4-BE49-F238E27FC236}">
                <a16:creationId xmlns:a16="http://schemas.microsoft.com/office/drawing/2014/main" id="{0C12AE19-D246-469E-97A0-5D7D4D00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8076" y="10534278"/>
            <a:ext cx="234878" cy="22369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38" name="Freeform 97">
            <a:extLst>
              <a:ext uri="{FF2B5EF4-FFF2-40B4-BE49-F238E27FC236}">
                <a16:creationId xmlns:a16="http://schemas.microsoft.com/office/drawing/2014/main" id="{EE040939-E087-4905-8F6B-7F7657244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177" y="10542266"/>
            <a:ext cx="163832" cy="207718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39" name="Freeform 7">
            <a:extLst>
              <a:ext uri="{FF2B5EF4-FFF2-40B4-BE49-F238E27FC236}">
                <a16:creationId xmlns:a16="http://schemas.microsoft.com/office/drawing/2014/main" id="{CB368B9E-8E3A-40EC-A3D0-E4E893BB0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800" y="10533160"/>
            <a:ext cx="196850" cy="225930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57BE7BE-BD47-483D-85C3-8459038599D0}"/>
              </a:ext>
            </a:extLst>
          </p:cNvPr>
          <p:cNvSpPr/>
          <p:nvPr/>
        </p:nvSpPr>
        <p:spPr>
          <a:xfrm>
            <a:off x="908255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6A5D22D-8853-4C42-B3C5-389304FE568D}"/>
              </a:ext>
            </a:extLst>
          </p:cNvPr>
          <p:cNvSpPr/>
          <p:nvPr/>
        </p:nvSpPr>
        <p:spPr>
          <a:xfrm>
            <a:off x="1011626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668C80C-8A25-47D7-BA19-81A9645156AF}"/>
              </a:ext>
            </a:extLst>
          </p:cNvPr>
          <p:cNvSpPr/>
          <p:nvPr/>
        </p:nvSpPr>
        <p:spPr>
          <a:xfrm>
            <a:off x="1114997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D0369B2-A3EC-4866-B4E0-2B9A8D32DB50}"/>
              </a:ext>
            </a:extLst>
          </p:cNvPr>
          <p:cNvSpPr/>
          <p:nvPr/>
        </p:nvSpPr>
        <p:spPr>
          <a:xfrm>
            <a:off x="1218368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46" name="Freeform 1">
            <a:extLst>
              <a:ext uri="{FF2B5EF4-FFF2-40B4-BE49-F238E27FC236}">
                <a16:creationId xmlns:a16="http://schemas.microsoft.com/office/drawing/2014/main" id="{10824A55-CF6A-43CE-8D67-8EA3214D5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4607" y="10555530"/>
            <a:ext cx="225932" cy="18119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47" name="Freeform 46">
            <a:extLst>
              <a:ext uri="{FF2B5EF4-FFF2-40B4-BE49-F238E27FC236}">
                <a16:creationId xmlns:a16="http://schemas.microsoft.com/office/drawing/2014/main" id="{E57370DF-D375-4836-BB07-98BD2728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3846" y="10534278"/>
            <a:ext cx="234878" cy="22369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48" name="Freeform 97">
            <a:extLst>
              <a:ext uri="{FF2B5EF4-FFF2-40B4-BE49-F238E27FC236}">
                <a16:creationId xmlns:a16="http://schemas.microsoft.com/office/drawing/2014/main" id="{8E27893E-9DFF-4C5B-9AD1-1CF63514B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47" y="10542266"/>
            <a:ext cx="163832" cy="207718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49" name="Freeform 7">
            <a:extLst>
              <a:ext uri="{FF2B5EF4-FFF2-40B4-BE49-F238E27FC236}">
                <a16:creationId xmlns:a16="http://schemas.microsoft.com/office/drawing/2014/main" id="{F8E36C40-4B90-4291-88C3-17353AC0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6570" y="10533160"/>
            <a:ext cx="196850" cy="225930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2661C3E-D95A-450D-B9A8-C5009B43FEEA}"/>
              </a:ext>
            </a:extLst>
          </p:cNvPr>
          <p:cNvSpPr/>
          <p:nvPr/>
        </p:nvSpPr>
        <p:spPr>
          <a:xfrm>
            <a:off x="1546832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A1304DBD-2A70-407F-8755-5E6A94A0A297}"/>
              </a:ext>
            </a:extLst>
          </p:cNvPr>
          <p:cNvSpPr/>
          <p:nvPr/>
        </p:nvSpPr>
        <p:spPr>
          <a:xfrm>
            <a:off x="1650203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AAF0148F-5914-4A11-A5AE-C14E17DF91D4}"/>
              </a:ext>
            </a:extLst>
          </p:cNvPr>
          <p:cNvSpPr/>
          <p:nvPr/>
        </p:nvSpPr>
        <p:spPr>
          <a:xfrm>
            <a:off x="1753574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E7393A62-467E-42D9-BF1C-8F8C16F440B1}"/>
              </a:ext>
            </a:extLst>
          </p:cNvPr>
          <p:cNvSpPr/>
          <p:nvPr/>
        </p:nvSpPr>
        <p:spPr>
          <a:xfrm>
            <a:off x="1856945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56" name="Freeform 1">
            <a:extLst>
              <a:ext uri="{FF2B5EF4-FFF2-40B4-BE49-F238E27FC236}">
                <a16:creationId xmlns:a16="http://schemas.microsoft.com/office/drawing/2014/main" id="{712F03C7-FB1B-48E5-B175-0C8330AF2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0377" y="10555530"/>
            <a:ext cx="225932" cy="18119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57" name="Freeform 46">
            <a:extLst>
              <a:ext uri="{FF2B5EF4-FFF2-40B4-BE49-F238E27FC236}">
                <a16:creationId xmlns:a16="http://schemas.microsoft.com/office/drawing/2014/main" id="{57D39F35-C891-425A-B6AA-DCAE6CD0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9616" y="10534278"/>
            <a:ext cx="234878" cy="22369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58" name="Freeform 97">
            <a:extLst>
              <a:ext uri="{FF2B5EF4-FFF2-40B4-BE49-F238E27FC236}">
                <a16:creationId xmlns:a16="http://schemas.microsoft.com/office/drawing/2014/main" id="{61A96E30-1977-4556-B204-59A2F4F07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7717" y="10542266"/>
            <a:ext cx="163832" cy="207718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59" name="Freeform 7">
            <a:extLst>
              <a:ext uri="{FF2B5EF4-FFF2-40B4-BE49-F238E27FC236}">
                <a16:creationId xmlns:a16="http://schemas.microsoft.com/office/drawing/2014/main" id="{67320F5B-20C2-43D7-8BF1-417D9DE23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2340" y="10533160"/>
            <a:ext cx="196850" cy="225930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B1A086A-5F6C-4C5C-BD70-D43CBA5D859C}"/>
              </a:ext>
            </a:extLst>
          </p:cNvPr>
          <p:cNvCxnSpPr>
            <a:cxnSpLocks/>
          </p:cNvCxnSpPr>
          <p:nvPr/>
        </p:nvCxnSpPr>
        <p:spPr>
          <a:xfrm>
            <a:off x="2721551" y="11317953"/>
            <a:ext cx="4549292" cy="0"/>
          </a:xfrm>
          <a:prstGeom prst="line">
            <a:avLst/>
          </a:prstGeom>
          <a:ln w="44450" cap="rnd">
            <a:solidFill>
              <a:srgbClr val="E50914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8B14056-C06D-4C54-BBF3-FA5F1ECAD5CF}"/>
              </a:ext>
            </a:extLst>
          </p:cNvPr>
          <p:cNvCxnSpPr>
            <a:cxnSpLocks/>
          </p:cNvCxnSpPr>
          <p:nvPr/>
        </p:nvCxnSpPr>
        <p:spPr>
          <a:xfrm>
            <a:off x="2721551" y="11321763"/>
            <a:ext cx="1374292" cy="0"/>
          </a:xfrm>
          <a:prstGeom prst="line">
            <a:avLst/>
          </a:prstGeom>
          <a:ln w="44450" cap="rnd">
            <a:solidFill>
              <a:srgbClr val="E50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CD82A78-F76A-47D5-BD98-DA106608B110}"/>
              </a:ext>
            </a:extLst>
          </p:cNvPr>
          <p:cNvCxnSpPr>
            <a:cxnSpLocks/>
          </p:cNvCxnSpPr>
          <p:nvPr/>
        </p:nvCxnSpPr>
        <p:spPr>
          <a:xfrm>
            <a:off x="9109199" y="11317953"/>
            <a:ext cx="4549292" cy="0"/>
          </a:xfrm>
          <a:prstGeom prst="line">
            <a:avLst/>
          </a:prstGeom>
          <a:ln w="44450" cap="rnd">
            <a:solidFill>
              <a:srgbClr val="E50914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C95EAF0-5ECF-41A8-AAC9-52AB0F210141}"/>
              </a:ext>
            </a:extLst>
          </p:cNvPr>
          <p:cNvCxnSpPr>
            <a:cxnSpLocks/>
          </p:cNvCxnSpPr>
          <p:nvPr/>
        </p:nvCxnSpPr>
        <p:spPr>
          <a:xfrm>
            <a:off x="9109199" y="11321763"/>
            <a:ext cx="2743392" cy="0"/>
          </a:xfrm>
          <a:prstGeom prst="line">
            <a:avLst/>
          </a:prstGeom>
          <a:ln w="44450" cap="rnd">
            <a:solidFill>
              <a:srgbClr val="E50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381CF2D-8412-4710-8670-4CFD8F39C2F4}"/>
              </a:ext>
            </a:extLst>
          </p:cNvPr>
          <p:cNvCxnSpPr>
            <a:cxnSpLocks/>
          </p:cNvCxnSpPr>
          <p:nvPr/>
        </p:nvCxnSpPr>
        <p:spPr>
          <a:xfrm>
            <a:off x="15468325" y="11317953"/>
            <a:ext cx="4549292" cy="0"/>
          </a:xfrm>
          <a:prstGeom prst="line">
            <a:avLst/>
          </a:prstGeom>
          <a:ln w="44450" cap="rnd">
            <a:solidFill>
              <a:srgbClr val="E50914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AB37DA6E-1528-4E16-8D1D-E3388287A1A6}"/>
              </a:ext>
            </a:extLst>
          </p:cNvPr>
          <p:cNvCxnSpPr>
            <a:cxnSpLocks/>
          </p:cNvCxnSpPr>
          <p:nvPr/>
        </p:nvCxnSpPr>
        <p:spPr>
          <a:xfrm>
            <a:off x="15468325" y="11321763"/>
            <a:ext cx="433224" cy="0"/>
          </a:xfrm>
          <a:prstGeom prst="line">
            <a:avLst/>
          </a:prstGeom>
          <a:ln w="44450" cap="rnd">
            <a:solidFill>
              <a:srgbClr val="E50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DFD90861-C582-4E64-BF52-2F3EE3B31374}"/>
              </a:ext>
            </a:extLst>
          </p:cNvPr>
          <p:cNvSpPr txBox="1"/>
          <p:nvPr/>
        </p:nvSpPr>
        <p:spPr>
          <a:xfrm>
            <a:off x="2481676" y="9686229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JURASSIC PARK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962FD29-8E59-460E-888E-BCF3FC8E5995}"/>
              </a:ext>
            </a:extLst>
          </p:cNvPr>
          <p:cNvSpPr txBox="1"/>
          <p:nvPr/>
        </p:nvSpPr>
        <p:spPr>
          <a:xfrm>
            <a:off x="8872792" y="9686229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MATRIX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387D94F-9897-4A6E-B57F-B476F5F0C2FD}"/>
              </a:ext>
            </a:extLst>
          </p:cNvPr>
          <p:cNvSpPr txBox="1"/>
          <p:nvPr/>
        </p:nvSpPr>
        <p:spPr>
          <a:xfrm>
            <a:off x="15260283" y="9686229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FORREST GUMP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CA4135C5-9036-44D9-B5A1-01048E5C7070}"/>
              </a:ext>
            </a:extLst>
          </p:cNvPr>
          <p:cNvSpPr/>
          <p:nvPr/>
        </p:nvSpPr>
        <p:spPr>
          <a:xfrm>
            <a:off x="21870537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3B8B8858-D660-468E-8C2A-CE4170667376}"/>
              </a:ext>
            </a:extLst>
          </p:cNvPr>
          <p:cNvSpPr/>
          <p:nvPr/>
        </p:nvSpPr>
        <p:spPr>
          <a:xfrm>
            <a:off x="22904247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F15705EC-F828-4F04-8F11-9AE0B45E3D04}"/>
              </a:ext>
            </a:extLst>
          </p:cNvPr>
          <p:cNvSpPr/>
          <p:nvPr/>
        </p:nvSpPr>
        <p:spPr>
          <a:xfrm>
            <a:off x="2393954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A30C2173-5F70-42F4-8DD4-119739C0EE21}"/>
              </a:ext>
            </a:extLst>
          </p:cNvPr>
          <p:cNvSpPr/>
          <p:nvPr/>
        </p:nvSpPr>
        <p:spPr>
          <a:xfrm>
            <a:off x="24973255" y="10294815"/>
            <a:ext cx="702616" cy="70261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75" name="Freeform 1">
            <a:extLst>
              <a:ext uri="{FF2B5EF4-FFF2-40B4-BE49-F238E27FC236}">
                <a16:creationId xmlns:a16="http://schemas.microsoft.com/office/drawing/2014/main" id="{5CFF52B8-BE77-40EF-9593-CFE66039F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2589" y="10555530"/>
            <a:ext cx="225932" cy="18119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76" name="Freeform 46">
            <a:extLst>
              <a:ext uri="{FF2B5EF4-FFF2-40B4-BE49-F238E27FC236}">
                <a16:creationId xmlns:a16="http://schemas.microsoft.com/office/drawing/2014/main" id="{BF7517C4-283C-476E-8F86-B1281886A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3415" y="10534278"/>
            <a:ext cx="234878" cy="22369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77" name="Freeform 97">
            <a:extLst>
              <a:ext uri="{FF2B5EF4-FFF2-40B4-BE49-F238E27FC236}">
                <a16:creationId xmlns:a16="http://schemas.microsoft.com/office/drawing/2014/main" id="{CD9CB4F0-8546-4625-83E2-6DD7489A2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9929" y="10542266"/>
            <a:ext cx="163832" cy="207718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78" name="Freeform 7">
            <a:extLst>
              <a:ext uri="{FF2B5EF4-FFF2-40B4-BE49-F238E27FC236}">
                <a16:creationId xmlns:a16="http://schemas.microsoft.com/office/drawing/2014/main" id="{C7FEA5A6-13DF-443C-A227-349D0F0CE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6139" y="10533160"/>
            <a:ext cx="196850" cy="225930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AEDFD701-DF7B-480F-9C8D-D22CE3126B74}"/>
              </a:ext>
            </a:extLst>
          </p:cNvPr>
          <p:cNvCxnSpPr>
            <a:cxnSpLocks/>
          </p:cNvCxnSpPr>
          <p:nvPr/>
        </p:nvCxnSpPr>
        <p:spPr>
          <a:xfrm>
            <a:off x="21897181" y="11317953"/>
            <a:ext cx="4549292" cy="0"/>
          </a:xfrm>
          <a:prstGeom prst="line">
            <a:avLst/>
          </a:prstGeom>
          <a:ln w="44450" cap="rnd">
            <a:solidFill>
              <a:srgbClr val="E50914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66D383E-02CA-49E9-83BC-1E8B809A94DC}"/>
              </a:ext>
            </a:extLst>
          </p:cNvPr>
          <p:cNvCxnSpPr>
            <a:cxnSpLocks/>
          </p:cNvCxnSpPr>
          <p:nvPr/>
        </p:nvCxnSpPr>
        <p:spPr>
          <a:xfrm>
            <a:off x="21897182" y="11321763"/>
            <a:ext cx="3777102" cy="0"/>
          </a:xfrm>
          <a:prstGeom prst="line">
            <a:avLst/>
          </a:prstGeom>
          <a:ln w="44450" cap="rnd">
            <a:solidFill>
              <a:srgbClr val="E509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C3C9659B-BE03-44C9-9D37-DF469545081A}"/>
              </a:ext>
            </a:extLst>
          </p:cNvPr>
          <p:cNvSpPr txBox="1"/>
          <p:nvPr/>
        </p:nvSpPr>
        <p:spPr>
          <a:xfrm>
            <a:off x="21673474" y="9686229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TITANIC</a:t>
            </a:r>
          </a:p>
        </p:txBody>
      </p:sp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CD2F9C35-5FCF-591A-FE4D-D4E61479E98A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u="none" strike="noStrike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Context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00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rc Randolph - YouTube">
            <a:extLst>
              <a:ext uri="{FF2B5EF4-FFF2-40B4-BE49-F238E27FC236}">
                <a16:creationId xmlns:a16="http://schemas.microsoft.com/office/drawing/2014/main" id="{386D308C-4023-558C-CC8F-868F856A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90" y="5162547"/>
            <a:ext cx="3636000" cy="36360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7;p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4812890" y="2449945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en-US" sz="8800" i="0" u="none" strike="noStrike" cap="none" dirty="0">
                <a:solidFill>
                  <a:srgbClr val="FFFFFF"/>
                </a:solidFill>
                <a:latin typeface="Raleway Heavy"/>
                <a:ea typeface="Montserrat"/>
                <a:cs typeface="Montserrat"/>
                <a:sym typeface="Montserrat"/>
              </a:rPr>
              <a:t>Our Characters</a:t>
            </a:r>
            <a:endParaRPr sz="8800" i="0" u="none" strike="noStrike" cap="none" dirty="0">
              <a:solidFill>
                <a:schemeClr val="dk1"/>
              </a:solidFill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10669" y="5600674"/>
            <a:ext cx="3635982" cy="459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ed Hastings | KIPP Public Charter Schools">
            <a:extLst>
              <a:ext uri="{FF2B5EF4-FFF2-40B4-BE49-F238E27FC236}">
                <a16:creationId xmlns:a16="http://schemas.microsoft.com/office/drawing/2014/main" id="{A9A1F04F-BB23-6C25-8A71-1891D993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6915"/>
          <a:stretch/>
        </p:blipFill>
        <p:spPr bwMode="auto">
          <a:xfrm>
            <a:off x="4037450" y="5131172"/>
            <a:ext cx="3637145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37;p2"/>
          <p:cNvSpPr/>
          <p:nvPr/>
        </p:nvSpPr>
        <p:spPr>
          <a:xfrm>
            <a:off x="3929506" y="9125538"/>
            <a:ext cx="3864584" cy="9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lang="en-US" sz="3600" b="0" i="0" u="none" strike="noStrike" cap="none" dirty="0">
                <a:solidFill>
                  <a:srgbClr val="828282"/>
                </a:solidFill>
                <a:latin typeface="Raleway Heavy"/>
                <a:ea typeface="Montserrat"/>
                <a:cs typeface="Montserrat"/>
                <a:sym typeface="Montserrat"/>
              </a:rPr>
              <a:t>Reed Hastings</a:t>
            </a:r>
            <a:endParaRPr sz="3600" b="0" i="0" u="none" strike="noStrike" cap="none" dirty="0">
              <a:solidFill>
                <a:schemeClr val="dk1"/>
              </a:solidFill>
              <a:latin typeface="Raleway Heavy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885697" y="9125538"/>
            <a:ext cx="4646187" cy="9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lang="en-US" sz="3600" b="0" i="0" u="none" strike="noStrike" cap="none" dirty="0">
                <a:solidFill>
                  <a:srgbClr val="828282"/>
                </a:solidFill>
                <a:latin typeface="Raleway Heavy"/>
                <a:ea typeface="Montserrat"/>
                <a:cs typeface="Montserrat"/>
                <a:sym typeface="Montserrat"/>
              </a:rPr>
              <a:t>Marc </a:t>
            </a:r>
            <a:r>
              <a:rPr lang="en-US" sz="3600" b="0" i="0" u="none" strike="noStrike" cap="none" dirty="0" err="1">
                <a:solidFill>
                  <a:srgbClr val="828282"/>
                </a:solidFill>
                <a:latin typeface="Raleway Heavy"/>
                <a:ea typeface="Montserrat"/>
                <a:cs typeface="Montserrat"/>
                <a:sym typeface="Montserrat"/>
              </a:rPr>
              <a:t>Randolphe</a:t>
            </a:r>
            <a:endParaRPr sz="3600" b="0" i="0" u="none" strike="noStrike" cap="none" dirty="0">
              <a:solidFill>
                <a:schemeClr val="dk1"/>
              </a:solidFill>
              <a:latin typeface="Raleway Heavy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D8DC513-CC01-616F-4CAE-0F50CBFD83AF}"/>
              </a:ext>
            </a:extLst>
          </p:cNvPr>
          <p:cNvGrpSpPr/>
          <p:nvPr/>
        </p:nvGrpSpPr>
        <p:grpSpPr>
          <a:xfrm>
            <a:off x="17361284" y="5766670"/>
            <a:ext cx="3407421" cy="4281895"/>
            <a:chOff x="15650635" y="6223870"/>
            <a:chExt cx="3407421" cy="4281895"/>
          </a:xfrm>
        </p:grpSpPr>
        <p:pic>
          <p:nvPicPr>
            <p:cNvPr id="48" name="Google Shape;48;p2" descr=" 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263550" y="6223870"/>
              <a:ext cx="2181591" cy="2181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2"/>
            <p:cNvSpPr/>
            <p:nvPr/>
          </p:nvSpPr>
          <p:spPr>
            <a:xfrm>
              <a:off x="15650635" y="9600670"/>
              <a:ext cx="3407421" cy="905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828282"/>
                </a:buClr>
                <a:buSzPts val="4580"/>
                <a:buFont typeface="Montserrat"/>
                <a:buNone/>
              </a:pPr>
              <a:r>
                <a:rPr lang="en-US" sz="3600" b="0" i="0" u="none" strike="noStrike" cap="none" dirty="0">
                  <a:solidFill>
                    <a:srgbClr val="828282"/>
                  </a:solidFill>
                  <a:latin typeface="Raleway Heavy"/>
                  <a:ea typeface="Montserrat"/>
                  <a:cs typeface="Montserrat"/>
                  <a:sym typeface="Montserrat"/>
                </a:rPr>
                <a:t>Add Profile</a:t>
              </a:r>
              <a:endParaRPr sz="3600" b="0" i="0" u="none" strike="noStrike" cap="none" dirty="0">
                <a:solidFill>
                  <a:schemeClr val="dk1"/>
                </a:solidFill>
                <a:latin typeface="Raleway Heavy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45;p2">
            <a:extLst>
              <a:ext uri="{FF2B5EF4-FFF2-40B4-BE49-F238E27FC236}">
                <a16:creationId xmlns:a16="http://schemas.microsoft.com/office/drawing/2014/main" id="{41280E9D-3072-AA6B-F3FF-0834B5834C3E}"/>
              </a:ext>
            </a:extLst>
          </p:cNvPr>
          <p:cNvSpPr/>
          <p:nvPr/>
        </p:nvSpPr>
        <p:spPr>
          <a:xfrm>
            <a:off x="12623491" y="9111684"/>
            <a:ext cx="4646187" cy="9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580"/>
              <a:buFont typeface="Montserrat"/>
              <a:buNone/>
            </a:pPr>
            <a:r>
              <a:rPr lang="en-US" sz="3600" b="0" i="0" u="none" strike="noStrike" cap="none" dirty="0">
                <a:solidFill>
                  <a:srgbClr val="828282"/>
                </a:solidFill>
                <a:latin typeface="Raleway Heavy"/>
                <a:ea typeface="Montserrat"/>
                <a:cs typeface="Montserrat"/>
                <a:sym typeface="Montserrat"/>
              </a:rPr>
              <a:t>John Antioco</a:t>
            </a:r>
            <a:endParaRPr sz="3600" b="0" i="0" u="none" strike="noStrike" cap="none" dirty="0">
              <a:solidFill>
                <a:schemeClr val="dk1"/>
              </a:solidFill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5" descr="John Antioco - Wikipedia">
            <a:extLst>
              <a:ext uri="{FF2B5EF4-FFF2-40B4-BE49-F238E27FC236}">
                <a16:creationId xmlns:a16="http://schemas.microsoft.com/office/drawing/2014/main" id="{9D4F0884-2B82-78A0-36F1-0345378D3075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6"/>
          <a:stretch/>
        </p:blipFill>
        <p:spPr bwMode="auto">
          <a:xfrm>
            <a:off x="13093500" y="5131728"/>
            <a:ext cx="3636000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9EFBE2-D7E9-3654-612F-1B993AD23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4632" y="11346874"/>
            <a:ext cx="5317332" cy="11077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F298C2-FEB1-05BD-869C-53E48E6D565B}"/>
              </a:ext>
            </a:extLst>
          </p:cNvPr>
          <p:cNvSpPr/>
          <p:nvPr/>
        </p:nvSpPr>
        <p:spPr>
          <a:xfrm>
            <a:off x="4038022" y="5131172"/>
            <a:ext cx="3636000" cy="3636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8C04EF-4DC8-D3BA-49FC-7732E2584821}"/>
              </a:ext>
            </a:extLst>
          </p:cNvPr>
          <p:cNvSpPr/>
          <p:nvPr/>
        </p:nvSpPr>
        <p:spPr>
          <a:xfrm>
            <a:off x="8381422" y="5169272"/>
            <a:ext cx="3636000" cy="3636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EB7229-EA08-7576-B98F-B261E0CAC3AF}"/>
              </a:ext>
            </a:extLst>
          </p:cNvPr>
          <p:cNvSpPr/>
          <p:nvPr/>
        </p:nvSpPr>
        <p:spPr>
          <a:xfrm>
            <a:off x="13086772" y="5131172"/>
            <a:ext cx="3636000" cy="3636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5" grpId="0"/>
      <p:bldP spid="45" grpId="1"/>
      <p:bldP spid="3" grpId="0"/>
      <p:bldP spid="3" grpId="1"/>
      <p:bldP spid="17" grpId="0" animBg="1"/>
      <p:bldP spid="17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DE42DC52-6D2E-B402-4C93-E316FC82C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C9EC0CA-37F3-2313-B430-0E9016E0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7" y="5602838"/>
            <a:ext cx="9830615" cy="5537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Bay Vintage VHS Tapes Selling Price | Apartment Therapy">
            <a:extLst>
              <a:ext uri="{FF2B5EF4-FFF2-40B4-BE49-F238E27FC236}">
                <a16:creationId xmlns:a16="http://schemas.microsoft.com/office/drawing/2014/main" id="{6EF0FD63-4250-B347-54E9-70DFF99D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880" y="5523722"/>
            <a:ext cx="8377987" cy="5566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896214DE-7ECE-2125-927D-61141DEB6FCD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u="none" strike="noStrike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Creation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922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E9162EEE-4D91-C85D-94D3-FA41C4B5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;p2">
            <a:extLst>
              <a:ext uri="{FF2B5EF4-FFF2-40B4-BE49-F238E27FC236}">
                <a16:creationId xmlns:a16="http://schemas.microsoft.com/office/drawing/2014/main" id="{0B198B58-5555-4388-D563-6C90F274D676}"/>
              </a:ext>
            </a:extLst>
          </p:cNvPr>
          <p:cNvSpPr/>
          <p:nvPr/>
        </p:nvSpPr>
        <p:spPr>
          <a:xfrm>
            <a:off x="4812890" y="1020482"/>
            <a:ext cx="14761395" cy="252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Montserrat"/>
              <a:buNone/>
            </a:pPr>
            <a:r>
              <a:rPr lang="fr-FR" sz="12800" u="none" strike="noStrike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Heavy"/>
                <a:ea typeface="Calibri"/>
                <a:cs typeface="Calibri"/>
                <a:sym typeface="Calibri"/>
              </a:rPr>
              <a:t>Beginning</a:t>
            </a:r>
            <a:endParaRPr sz="1280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Heavy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About Netflix - Qui sommes-nous ?">
            <a:extLst>
              <a:ext uri="{FF2B5EF4-FFF2-40B4-BE49-F238E27FC236}">
                <a16:creationId xmlns:a16="http://schemas.microsoft.com/office/drawing/2014/main" id="{E27056FD-708B-F913-3937-681FF471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828" y="4553338"/>
            <a:ext cx="11164077" cy="744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HS To DVD - Campkins Cameras">
            <a:extLst>
              <a:ext uri="{FF2B5EF4-FFF2-40B4-BE49-F238E27FC236}">
                <a16:creationId xmlns:a16="http://schemas.microsoft.com/office/drawing/2014/main" id="{5E758156-B87B-B1D8-51B0-EDFEBDCF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5191944"/>
            <a:ext cx="8442682" cy="5628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7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26">
          <a:extLst>
            <a:ext uri="{FF2B5EF4-FFF2-40B4-BE49-F238E27FC236}">
              <a16:creationId xmlns:a16="http://schemas.microsoft.com/office/drawing/2014/main" id="{DE42DC52-6D2E-B402-4C93-E316FC82C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n film">
            <a:hlinkClick r:id="" action="ppaction://media"/>
            <a:extLst>
              <a:ext uri="{FF2B5EF4-FFF2-40B4-BE49-F238E27FC236}">
                <a16:creationId xmlns:a16="http://schemas.microsoft.com/office/drawing/2014/main" id="{AE972F4B-C581-C90B-A0E9-C70A1A3B2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337" r="10085"/>
          <a:stretch/>
        </p:blipFill>
        <p:spPr>
          <a:xfrm>
            <a:off x="2277034" y="-1"/>
            <a:ext cx="19650637" cy="137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54</Words>
  <Application>Microsoft Office PowerPoint</Application>
  <PresentationFormat>Personnalisé</PresentationFormat>
  <Paragraphs>43</Paragraphs>
  <Slides>16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Raleway Heavy</vt:lpstr>
      <vt:lpstr>Calibri</vt:lpstr>
      <vt:lpstr>Arial</vt:lpstr>
      <vt:lpstr>Montserrat</vt:lpstr>
      <vt:lpstr>Raleway Light</vt:lpstr>
      <vt:lpstr>Inter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Rémi Debavelaere</cp:lastModifiedBy>
  <cp:revision>9</cp:revision>
  <dcterms:created xsi:type="dcterms:W3CDTF">2023-12-26T13:07:20Z</dcterms:created>
  <dcterms:modified xsi:type="dcterms:W3CDTF">2025-03-18T17:10:40Z</dcterms:modified>
</cp:coreProperties>
</file>