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5" r:id="rId3"/>
    <p:sldId id="256" r:id="rId4"/>
    <p:sldId id="258" r:id="rId5"/>
    <p:sldId id="257" r:id="rId6"/>
    <p:sldId id="274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60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476274-8966-8CFB-C8DB-B3FD76888C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ED27AA-8393-AD01-FE12-01DE8E0A7F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04A874-4400-6F76-39EE-4D14068E6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8D112E-4CAE-4215-5E94-66D72744B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BD9384-F035-8EE4-F461-A87FD81FB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5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D0B09-6A75-2338-B705-BC860CB57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4DA499-871C-14B7-A600-70E4C3720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39AD2E-6BA5-B0E8-EA4B-CF59384E3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386B7A-3F7E-ACA2-B589-4317F4CB1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5CF485-DCDD-F38D-3ED9-9644F2BD2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58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2BCF5-839A-78F3-2982-47DE7EAA5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4D1A2C-CBD4-E507-243D-4934A94D1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143ABA-08F9-7D83-2E9F-C0DDF0702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8B6763-E368-1676-E12B-AE81AAAB7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5864EF-7357-173E-E81E-A28801F0B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19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5F688-098F-52AC-1258-6E355665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8F3E01-080D-A75E-3E5E-F0DB6E6DC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1D9A4E-B34F-AC58-C7CB-6837353E0D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7A9431-9D26-7FDD-856C-C912A218B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B9C9ED-537C-2F22-96E5-4B2843479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319F6D-45CE-D99E-BBA6-21AFE9E98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43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91586-E244-881C-F139-4FE1CBF72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483BB0-DE4B-31C6-237E-AE037007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250E5A-A2E1-A63E-69C1-1C158416E6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5B9A6E-B6C9-2174-3E78-2BC7CD984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D780465-AC45-3520-1F3D-DCECDF8CF3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8C04227-CB8F-4ED5-ED09-F222A06B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933EA75-8098-44FF-AC90-7E0A1DB86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1004797-4D2A-A60E-56F7-0AACFC474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48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7042F-56F7-EF45-025E-1B14F108E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6F2D990-F3EF-6814-19E5-7ED9401A4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76B52BA-8030-6FC3-7267-6A943A714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027ACF-994A-2EAF-3229-7EB6080EF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27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81FE5DB-96B3-58D2-FB51-47E6BBAAC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28C3099-0C88-0266-4475-66E4D418C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38879C4-5B49-CB10-D22F-BDF487EBA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4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9C582-B49E-21F6-A936-E4FD75264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570E5C-1E8B-E44B-45E9-0A2C9EB79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99A0A8-7894-61A2-85A2-72D3D9A685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50C31F-853D-9742-B14C-56B685A90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232D97-138F-5B89-6661-711C5DBDD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EEDA70-2D8E-D423-CEDA-0EF4655F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00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910DB1-9476-0100-BF99-415660F56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5DBF9F0-47DA-48F1-06C3-D04A187572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2D61A0-88A9-E0F3-F647-A17E733B7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A9E1BB-C3D8-01C3-D333-61E75DB7C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82143B-D6CB-76D2-9A3D-4D56BDA64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87CA9F-B63D-86EB-5BC9-5B4AA8CE6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6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02474-4E87-6635-5E35-869F6138A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CC188D-DA00-28DF-78E3-C5CC7CAA5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CA1D9A-FEE0-044E-05E8-914025FBB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5AB37C-1374-AAC0-6C16-F0300BFB8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8F1B53-758E-1DDA-630A-5C3E37A7F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29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4FE693-BA70-269E-E140-D788F30570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665774-9416-8C01-B11F-66D341CF59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B92F74-40BB-E301-6603-915C549EA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F2D330-F568-5726-A6B5-38A88A76E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3433C4-D04F-BF93-C106-A7045CF1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90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F61BFD-42B1-364D-0B66-DC53FC611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31B332-10DA-6843-DAE2-63FAADAE71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929316-0DFA-319F-75B0-3452C46F61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CA219-507C-4200-8D17-15122211ED9A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675678-5A3C-E5A1-AFB9-C52A8234A9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3BB5FE-3CFA-F989-0233-FC1CCEAB51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6093A-E3BF-41B6-B221-68DBAC090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76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63F555-864E-B8FD-6897-15CCFB9D0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45" y="956873"/>
            <a:ext cx="11192709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3C3467-B9B2-B76A-5B63-58A7B0312AD7}"/>
              </a:ext>
            </a:extLst>
          </p:cNvPr>
          <p:cNvSpPr txBox="1"/>
          <p:nvPr/>
        </p:nvSpPr>
        <p:spPr>
          <a:xfrm>
            <a:off x="1993692" y="209863"/>
            <a:ext cx="8949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>
                <a:solidFill>
                  <a:schemeClr val="bg1"/>
                </a:solidFill>
              </a:rPr>
              <a:t>HAMEAUX DES GOUTETS en pays Ariégeois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1FCB909-9FE1-F677-D6FA-7C91898382AB}"/>
              </a:ext>
            </a:extLst>
          </p:cNvPr>
          <p:cNvSpPr txBox="1"/>
          <p:nvPr/>
        </p:nvSpPr>
        <p:spPr>
          <a:xfrm>
            <a:off x="499645" y="5300962"/>
            <a:ext cx="3408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Merci</a:t>
            </a:r>
          </a:p>
        </p:txBody>
      </p:sp>
    </p:spTree>
    <p:extLst>
      <p:ext uri="{BB962C8B-B14F-4D97-AF65-F5344CB8AC3E}">
        <p14:creationId xmlns:p14="http://schemas.microsoft.com/office/powerpoint/2010/main" val="373956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Mélodie Divine - ( Violon - Harmonie ) - Patrick G.wav"/>
          </p:stSnd>
        </p:sndAc>
      </p:transition>
    </mc:Choice>
    <mc:Fallback xmlns="">
      <p:transition spd="slow">
        <p:fade/>
        <p:sndAc>
          <p:stSnd loop="1">
            <p:snd r:embed="rId4" name="Mélodie Divine - ( Violon - Harmonie ) - Patrick 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CF871B-223D-A754-578C-0343C5C4A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694" y="551173"/>
            <a:ext cx="3816000" cy="575565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30A9E8-510A-ACCA-3910-2D29A9DEE634}"/>
              </a:ext>
            </a:extLst>
          </p:cNvPr>
          <p:cNvSpPr txBox="1"/>
          <p:nvPr/>
        </p:nvSpPr>
        <p:spPr>
          <a:xfrm>
            <a:off x="5887829" y="1240902"/>
            <a:ext cx="55013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au 19eme siècle, la croissance démographique et, le manque de ressources provoque la venue des habitants de la vallée de l’Arac a exploiter les hauteurs pour, l’agriculture et l’élevage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Les hameaux des Goutets, proche des communes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de MASSAT et du PORT, sont investis par des bergers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Bâtisseurs.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Dans les années 60, face à l’exode rural et, l’évolution du système agricole, le site est abandonné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Dans les années 90 un programme de préservation et, réhabilitation du village d’estive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F5B1C4F-6FA3-A66D-F69E-C260881C76C7}"/>
              </a:ext>
            </a:extLst>
          </p:cNvPr>
          <p:cNvSpPr txBox="1"/>
          <p:nvPr/>
        </p:nvSpPr>
        <p:spPr>
          <a:xfrm>
            <a:off x="7385966" y="719760"/>
            <a:ext cx="228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>
                <a:solidFill>
                  <a:srgbClr val="FFFF00"/>
                </a:solidFill>
              </a:rPr>
              <a:t>HISTORIQUE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3C565BD-7472-F5F3-D9D6-FB08B1438A23}"/>
              </a:ext>
            </a:extLst>
          </p:cNvPr>
          <p:cNvSpPr txBox="1"/>
          <p:nvPr/>
        </p:nvSpPr>
        <p:spPr>
          <a:xfrm>
            <a:off x="2071829" y="5957178"/>
            <a:ext cx="4911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PORT le  hameau</a:t>
            </a:r>
          </a:p>
        </p:txBody>
      </p:sp>
    </p:spTree>
    <p:extLst>
      <p:ext uri="{BB962C8B-B14F-4D97-AF65-F5344CB8AC3E}">
        <p14:creationId xmlns:p14="http://schemas.microsoft.com/office/powerpoint/2010/main" val="145046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C00CBCF-D9F2-6ECE-98B4-F60436342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00" y="405000"/>
            <a:ext cx="8064000" cy="6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3F40DC-EB83-0A5D-E0FB-C132213C838A}"/>
              </a:ext>
            </a:extLst>
          </p:cNvPr>
          <p:cNvSpPr txBox="1"/>
          <p:nvPr/>
        </p:nvSpPr>
        <p:spPr>
          <a:xfrm>
            <a:off x="5016137" y="5622003"/>
            <a:ext cx="6307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ORRI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(cabane de Berger)</a:t>
            </a:r>
          </a:p>
        </p:txBody>
      </p:sp>
    </p:spTree>
    <p:extLst>
      <p:ext uri="{BB962C8B-B14F-4D97-AF65-F5344CB8AC3E}">
        <p14:creationId xmlns:p14="http://schemas.microsoft.com/office/powerpoint/2010/main" val="90854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073BC6-8702-E288-2E4D-F0F8C1C40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88" y="389245"/>
            <a:ext cx="5142876" cy="36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652E92-87A3-D2CA-ED7D-8375EDDA0C97}"/>
              </a:ext>
            </a:extLst>
          </p:cNvPr>
          <p:cNvSpPr txBox="1"/>
          <p:nvPr/>
        </p:nvSpPr>
        <p:spPr>
          <a:xfrm>
            <a:off x="862148" y="4136089"/>
            <a:ext cx="587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COURTAL : Hameau à vocation agropastorale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B72A18-78F7-573B-A24B-583036D05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052" y="2661588"/>
            <a:ext cx="5677560" cy="378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190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9D5A24-A6D3-CDDA-5588-04E56A4CE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57" y="557173"/>
            <a:ext cx="4356000" cy="5808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35194-A42A-0078-E4E6-5CC21F5CE128}"/>
              </a:ext>
            </a:extLst>
          </p:cNvPr>
          <p:cNvSpPr txBox="1"/>
          <p:nvPr/>
        </p:nvSpPr>
        <p:spPr>
          <a:xfrm>
            <a:off x="1900460" y="5903508"/>
            <a:ext cx="4350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FENIL (Grenier à foin)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EAB1AB4-AEDD-6696-6AF5-4D9209AF0B2F}"/>
              </a:ext>
            </a:extLst>
          </p:cNvPr>
          <p:cNvSpPr txBox="1"/>
          <p:nvPr/>
        </p:nvSpPr>
        <p:spPr>
          <a:xfrm>
            <a:off x="6481821" y="1844958"/>
            <a:ext cx="43505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/>
              <a:t>mais aussi :</a:t>
            </a:r>
          </a:p>
          <a:p>
            <a:endParaRPr lang="fr-FR" sz="2400" b="1" i="1" dirty="0"/>
          </a:p>
          <a:p>
            <a:r>
              <a:rPr lang="fr-FR" sz="2400" b="1" i="1" dirty="0"/>
              <a:t>BOURDAOU : Grange étable du Couserans</a:t>
            </a:r>
          </a:p>
          <a:p>
            <a:endParaRPr lang="fr-FR" sz="2400" b="1" i="1" dirty="0"/>
          </a:p>
          <a:p>
            <a:r>
              <a:rPr lang="fr-FR" sz="2400" b="1" i="1" dirty="0"/>
              <a:t>MAZUC : Structure enterrée pour conserver</a:t>
            </a:r>
          </a:p>
          <a:p>
            <a:r>
              <a:rPr lang="fr-FR" sz="2400" b="1" i="1" dirty="0"/>
              <a:t>               lait, beurre et, affiner les fromages</a:t>
            </a:r>
          </a:p>
        </p:txBody>
      </p:sp>
    </p:spTree>
    <p:extLst>
      <p:ext uri="{BB962C8B-B14F-4D97-AF65-F5344CB8AC3E}">
        <p14:creationId xmlns:p14="http://schemas.microsoft.com/office/powerpoint/2010/main" val="24770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C32716-CB04-6D16-6184-90001A1CF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395" y="445500"/>
            <a:ext cx="7956000" cy="5967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124AF4-E1A4-9C62-77B2-2F16064F9042}"/>
              </a:ext>
            </a:extLst>
          </p:cNvPr>
          <p:cNvSpPr txBox="1"/>
          <p:nvPr/>
        </p:nvSpPr>
        <p:spPr>
          <a:xfrm>
            <a:off x="429264" y="2215624"/>
            <a:ext cx="28481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GOUTETS</a:t>
            </a:r>
          </a:p>
          <a:p>
            <a:endParaRPr lang="fr-FR" sz="2400" b="1" i="1" dirty="0"/>
          </a:p>
          <a:p>
            <a:r>
              <a:rPr lang="fr-FR" sz="2400" b="1" i="1" dirty="0"/>
              <a:t>1400m d’altitude</a:t>
            </a:r>
          </a:p>
          <a:p>
            <a:endParaRPr lang="fr-FR" sz="2400" b="1" i="1" dirty="0"/>
          </a:p>
          <a:p>
            <a:r>
              <a:rPr lang="fr-FR" sz="2400" b="1" i="1" dirty="0"/>
              <a:t>   6 hameaux</a:t>
            </a:r>
          </a:p>
          <a:p>
            <a:endParaRPr lang="fr-FR" sz="2400" b="1" i="1" dirty="0"/>
          </a:p>
          <a:p>
            <a:r>
              <a:rPr lang="fr-FR" sz="2400" b="1" i="1" dirty="0"/>
              <a:t>     70 constructions</a:t>
            </a:r>
          </a:p>
        </p:txBody>
      </p:sp>
    </p:spTree>
    <p:extLst>
      <p:ext uri="{BB962C8B-B14F-4D97-AF65-F5344CB8AC3E}">
        <p14:creationId xmlns:p14="http://schemas.microsoft.com/office/powerpoint/2010/main" val="199823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941FFD-0ACB-4865-9F63-8C0896118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71" y="503710"/>
            <a:ext cx="8712000" cy="585058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278445-8F06-1DF7-EE23-68439C13B33F}"/>
              </a:ext>
            </a:extLst>
          </p:cNvPr>
          <p:cNvSpPr txBox="1"/>
          <p:nvPr/>
        </p:nvSpPr>
        <p:spPr>
          <a:xfrm>
            <a:off x="9477035" y="3429000"/>
            <a:ext cx="2143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Hameau de MASSAT</a:t>
            </a:r>
          </a:p>
        </p:txBody>
      </p:sp>
    </p:spTree>
    <p:extLst>
      <p:ext uri="{BB962C8B-B14F-4D97-AF65-F5344CB8AC3E}">
        <p14:creationId xmlns:p14="http://schemas.microsoft.com/office/powerpoint/2010/main" val="172796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57AF2B5-5C33-DB76-ADFA-752237FA7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00" y="486000"/>
            <a:ext cx="7848000" cy="588600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5EEEE2-AF34-DDCC-6A8D-E60387ABC8DD}"/>
              </a:ext>
            </a:extLst>
          </p:cNvPr>
          <p:cNvSpPr txBox="1"/>
          <p:nvPr/>
        </p:nvSpPr>
        <p:spPr>
          <a:xfrm>
            <a:off x="4944973" y="486000"/>
            <a:ext cx="5695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Hameau de MASSAT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sous la neige</a:t>
            </a:r>
          </a:p>
        </p:txBody>
      </p:sp>
    </p:spTree>
    <p:extLst>
      <p:ext uri="{BB962C8B-B14F-4D97-AF65-F5344CB8AC3E}">
        <p14:creationId xmlns:p14="http://schemas.microsoft.com/office/powerpoint/2010/main" val="387241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269B2B-3EA2-C36B-22FA-078C2CDF5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000" y="610658"/>
            <a:ext cx="7776000" cy="583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F48C91-E358-A65C-A073-8857B6D2924B}"/>
              </a:ext>
            </a:extLst>
          </p:cNvPr>
          <p:cNvSpPr txBox="1"/>
          <p:nvPr/>
        </p:nvSpPr>
        <p:spPr>
          <a:xfrm>
            <a:off x="4650650" y="5611661"/>
            <a:ext cx="448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Vallée de MASSAT</a:t>
            </a:r>
          </a:p>
          <a:p>
            <a:r>
              <a:rPr lang="fr-FR" sz="2400" b="1" i="1" dirty="0"/>
              <a:t>    en hiver</a:t>
            </a:r>
          </a:p>
        </p:txBody>
      </p:sp>
    </p:spTree>
    <p:extLst>
      <p:ext uri="{BB962C8B-B14F-4D97-AF65-F5344CB8AC3E}">
        <p14:creationId xmlns:p14="http://schemas.microsoft.com/office/powerpoint/2010/main" val="402589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9584D3-BC9B-C180-7B11-B9A12C724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000" y="536341"/>
            <a:ext cx="8712000" cy="578531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B61743-A1A3-D95E-FE01-B42A62182172}"/>
              </a:ext>
            </a:extLst>
          </p:cNvPr>
          <p:cNvSpPr txBox="1"/>
          <p:nvPr/>
        </p:nvSpPr>
        <p:spPr>
          <a:xfrm>
            <a:off x="4557333" y="421504"/>
            <a:ext cx="3886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Hameau de CAROL</a:t>
            </a:r>
          </a:p>
        </p:txBody>
      </p:sp>
    </p:spTree>
    <p:extLst>
      <p:ext uri="{BB962C8B-B14F-4D97-AF65-F5344CB8AC3E}">
        <p14:creationId xmlns:p14="http://schemas.microsoft.com/office/powerpoint/2010/main" val="28993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AD9400-318A-BCC2-2B9C-D4F1316DF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057" y="459000"/>
            <a:ext cx="7927885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10D923-F66F-5630-EB7A-32AD7ED0BCE9}"/>
              </a:ext>
            </a:extLst>
          </p:cNvPr>
          <p:cNvSpPr txBox="1"/>
          <p:nvPr/>
        </p:nvSpPr>
        <p:spPr>
          <a:xfrm>
            <a:off x="4547471" y="416372"/>
            <a:ext cx="2708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Hameau de LISTEL</a:t>
            </a:r>
          </a:p>
        </p:txBody>
      </p:sp>
    </p:spTree>
    <p:extLst>
      <p:ext uri="{BB962C8B-B14F-4D97-AF65-F5344CB8AC3E}">
        <p14:creationId xmlns:p14="http://schemas.microsoft.com/office/powerpoint/2010/main" val="17732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ABB2E9-D46A-4D29-B493-03E6D818C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00" y="504898"/>
            <a:ext cx="8784000" cy="5848203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7BC5B-59D3-A8E6-AF3A-42F373DD224D}"/>
              </a:ext>
            </a:extLst>
          </p:cNvPr>
          <p:cNvSpPr txBox="1"/>
          <p:nvPr/>
        </p:nvSpPr>
        <p:spPr>
          <a:xfrm>
            <a:off x="4678878" y="499157"/>
            <a:ext cx="4570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Hameau la GOUTTE</a:t>
            </a:r>
          </a:p>
        </p:txBody>
      </p:sp>
    </p:spTree>
    <p:extLst>
      <p:ext uri="{BB962C8B-B14F-4D97-AF65-F5344CB8AC3E}">
        <p14:creationId xmlns:p14="http://schemas.microsoft.com/office/powerpoint/2010/main" val="181609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E35A58-3730-697E-31BF-B7CCB3E35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88" y="516882"/>
            <a:ext cx="8748000" cy="5824235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879648-8F68-1AB2-69BD-65BC07164651}"/>
              </a:ext>
            </a:extLst>
          </p:cNvPr>
          <p:cNvSpPr txBox="1"/>
          <p:nvPr/>
        </p:nvSpPr>
        <p:spPr>
          <a:xfrm>
            <a:off x="5062846" y="5926647"/>
            <a:ext cx="2798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Les GOUTETS</a:t>
            </a:r>
          </a:p>
        </p:txBody>
      </p:sp>
    </p:spTree>
    <p:extLst>
      <p:ext uri="{BB962C8B-B14F-4D97-AF65-F5344CB8AC3E}">
        <p14:creationId xmlns:p14="http://schemas.microsoft.com/office/powerpoint/2010/main" val="381746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1AF0F9-85D2-2F0E-C165-0424D9D75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13" y="504898"/>
            <a:ext cx="8784000" cy="5848203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DFBED1-6E15-BDE6-A45B-B354BD2CD6BE}"/>
              </a:ext>
            </a:extLst>
          </p:cNvPr>
          <p:cNvSpPr txBox="1"/>
          <p:nvPr/>
        </p:nvSpPr>
        <p:spPr>
          <a:xfrm>
            <a:off x="9784099" y="1905505"/>
            <a:ext cx="212860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GOUTETS</a:t>
            </a:r>
          </a:p>
          <a:p>
            <a:endParaRPr lang="fr-FR" sz="2400" b="1" i="1" dirty="0"/>
          </a:p>
          <a:p>
            <a:r>
              <a:rPr lang="fr-FR" sz="2400" b="1" i="1" dirty="0"/>
              <a:t>Au pied du massif des Trois Seigneurs</a:t>
            </a:r>
          </a:p>
          <a:p>
            <a:endParaRPr lang="fr-FR" sz="2400" b="1" i="1" dirty="0"/>
          </a:p>
          <a:p>
            <a:r>
              <a:rPr lang="fr-FR" sz="2400" b="1" i="1" dirty="0"/>
              <a:t> canton de MASSAT</a:t>
            </a:r>
          </a:p>
        </p:txBody>
      </p:sp>
    </p:spTree>
    <p:extLst>
      <p:ext uri="{BB962C8B-B14F-4D97-AF65-F5344CB8AC3E}">
        <p14:creationId xmlns:p14="http://schemas.microsoft.com/office/powerpoint/2010/main" val="364819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D4B13C-0867-EEEB-050C-8F970F04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000" y="476071"/>
            <a:ext cx="8820000" cy="5905858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8404B8-34F6-30D4-F29D-9A21F334D2E4}"/>
              </a:ext>
            </a:extLst>
          </p:cNvPr>
          <p:cNvSpPr txBox="1"/>
          <p:nvPr/>
        </p:nvSpPr>
        <p:spPr>
          <a:xfrm>
            <a:off x="1913297" y="5181600"/>
            <a:ext cx="5715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GOUTETS</a:t>
            </a:r>
          </a:p>
          <a:p>
            <a:endParaRPr lang="fr-FR" sz="2400" b="1" i="1" dirty="0"/>
          </a:p>
          <a:p>
            <a:r>
              <a:rPr lang="fr-FR" sz="2400" b="1" i="1" dirty="0"/>
              <a:t> vie pastorale de montagne en Ariège</a:t>
            </a:r>
          </a:p>
        </p:txBody>
      </p:sp>
    </p:spTree>
    <p:extLst>
      <p:ext uri="{BB962C8B-B14F-4D97-AF65-F5344CB8AC3E}">
        <p14:creationId xmlns:p14="http://schemas.microsoft.com/office/powerpoint/2010/main" val="11923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195642-5FCE-9F20-84BD-B72CD09A4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00" y="512435"/>
            <a:ext cx="8784000" cy="583313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B629FB-B537-6124-3519-410CF2B4AD39}"/>
              </a:ext>
            </a:extLst>
          </p:cNvPr>
          <p:cNvSpPr txBox="1"/>
          <p:nvPr/>
        </p:nvSpPr>
        <p:spPr>
          <a:xfrm>
            <a:off x="1908228" y="5145236"/>
            <a:ext cx="50388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les GOUTETS</a:t>
            </a:r>
          </a:p>
          <a:p>
            <a:endParaRPr lang="fr-FR" b="1" i="1" dirty="0"/>
          </a:p>
          <a:p>
            <a:r>
              <a:rPr lang="fr-FR" b="1" i="1" dirty="0"/>
              <a:t>Cabanes en pierre</a:t>
            </a:r>
          </a:p>
          <a:p>
            <a:r>
              <a:rPr lang="fr-FR" b="1" i="1" dirty="0"/>
              <a:t> de schiste et, granite</a:t>
            </a:r>
          </a:p>
        </p:txBody>
      </p:sp>
    </p:spTree>
    <p:extLst>
      <p:ext uri="{BB962C8B-B14F-4D97-AF65-F5344CB8AC3E}">
        <p14:creationId xmlns:p14="http://schemas.microsoft.com/office/powerpoint/2010/main" val="62282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4681B9-5432-F458-0DA9-C1AE51709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348" y="528866"/>
            <a:ext cx="8712000" cy="580026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60E47E-3337-2A6D-6411-0C4920C52361}"/>
              </a:ext>
            </a:extLst>
          </p:cNvPr>
          <p:cNvSpPr txBox="1"/>
          <p:nvPr/>
        </p:nvSpPr>
        <p:spPr>
          <a:xfrm>
            <a:off x="1156348" y="4759473"/>
            <a:ext cx="2113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les GOUTETS réhabilitation du village d’estive</a:t>
            </a:r>
          </a:p>
        </p:txBody>
      </p:sp>
    </p:spTree>
    <p:extLst>
      <p:ext uri="{BB962C8B-B14F-4D97-AF65-F5344CB8AC3E}">
        <p14:creationId xmlns:p14="http://schemas.microsoft.com/office/powerpoint/2010/main" val="87488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E70620-4C25-746C-CA98-4C198C4AA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28" y="528865"/>
            <a:ext cx="8712000" cy="580026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4F0D02-1462-3B3F-4309-1F5B415EAE71}"/>
              </a:ext>
            </a:extLst>
          </p:cNvPr>
          <p:cNvSpPr txBox="1"/>
          <p:nvPr/>
        </p:nvSpPr>
        <p:spPr>
          <a:xfrm>
            <a:off x="342919" y="2459503"/>
            <a:ext cx="25435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GOUTETS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L’été, un berger surveille les troupeaux</a:t>
            </a:r>
          </a:p>
        </p:txBody>
      </p:sp>
    </p:spTree>
    <p:extLst>
      <p:ext uri="{BB962C8B-B14F-4D97-AF65-F5344CB8AC3E}">
        <p14:creationId xmlns:p14="http://schemas.microsoft.com/office/powerpoint/2010/main" val="217994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658F88-A5F4-2E5E-BA2A-A47203A6E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627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7EE5F0-AD88-821B-1374-D2E36D2AC4EB}"/>
              </a:ext>
            </a:extLst>
          </p:cNvPr>
          <p:cNvSpPr txBox="1"/>
          <p:nvPr/>
        </p:nvSpPr>
        <p:spPr>
          <a:xfrm>
            <a:off x="3122756" y="4912467"/>
            <a:ext cx="66981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Les GOUTETS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Restauration (retenue en 2023)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par la Fondation du Patrimoine de la mission BERN</a:t>
            </a:r>
          </a:p>
        </p:txBody>
      </p:sp>
    </p:spTree>
    <p:extLst>
      <p:ext uri="{BB962C8B-B14F-4D97-AF65-F5344CB8AC3E}">
        <p14:creationId xmlns:p14="http://schemas.microsoft.com/office/powerpoint/2010/main" val="331885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78F85B-EF15-507D-91D2-5A6081AE1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998" y="284951"/>
            <a:ext cx="8856000" cy="50033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53203B-AE2A-8D30-9340-A4ACE62BC93C}"/>
              </a:ext>
            </a:extLst>
          </p:cNvPr>
          <p:cNvSpPr txBox="1"/>
          <p:nvPr/>
        </p:nvSpPr>
        <p:spPr>
          <a:xfrm>
            <a:off x="130627" y="5288340"/>
            <a:ext cx="119307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hameaux font partie des Sites Patrimoniaux remarquables, classement protégeant les lieux dont la conservation et mise en valeur présentent un intérêt public, historique, architectural et paysager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avec l’aide de la Fondation du Patrimoine, travaux de 2025 à 2027 – budget 25700 euros.</a:t>
            </a:r>
          </a:p>
        </p:txBody>
      </p:sp>
    </p:spTree>
    <p:extLst>
      <p:ext uri="{BB962C8B-B14F-4D97-AF65-F5344CB8AC3E}">
        <p14:creationId xmlns:p14="http://schemas.microsoft.com/office/powerpoint/2010/main" val="7565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002CBD7-2BE3-FF82-D864-3E5A681B1EDA}"/>
              </a:ext>
            </a:extLst>
          </p:cNvPr>
          <p:cNvSpPr txBox="1"/>
          <p:nvPr/>
        </p:nvSpPr>
        <p:spPr>
          <a:xfrm>
            <a:off x="2375065" y="1318161"/>
            <a:ext cx="86214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endParaRPr lang="fr-FR" sz="2800" b="1" dirty="0"/>
          </a:p>
          <a:p>
            <a:endParaRPr lang="fr-FR" sz="2800" b="1" dirty="0"/>
          </a:p>
          <a:p>
            <a:r>
              <a:rPr lang="fr-FR" sz="2800" b="1" dirty="0"/>
              <a:t>Lorient Vous A Présenté Les Hameaux Des </a:t>
            </a:r>
            <a:r>
              <a:rPr lang="fr-FR" sz="2800" b="1" dirty="0" err="1"/>
              <a:t>Goutets</a:t>
            </a:r>
            <a:endParaRPr lang="fr-FR" sz="28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27D8273-39DF-EC2F-EF49-2863208D4F93}"/>
              </a:ext>
            </a:extLst>
          </p:cNvPr>
          <p:cNvSpPr txBox="1"/>
          <p:nvPr/>
        </p:nvSpPr>
        <p:spPr>
          <a:xfrm>
            <a:off x="4039588" y="4154845"/>
            <a:ext cx="10497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721D8DA-BE24-A607-09D5-1428BDB8A20B}"/>
              </a:ext>
            </a:extLst>
          </p:cNvPr>
          <p:cNvSpPr txBox="1"/>
          <p:nvPr/>
        </p:nvSpPr>
        <p:spPr>
          <a:xfrm>
            <a:off x="5731821" y="5427345"/>
            <a:ext cx="7113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C9ABD7-C564-D716-7647-D74C8249B48B}"/>
              </a:ext>
            </a:extLst>
          </p:cNvPr>
          <p:cNvSpPr txBox="1"/>
          <p:nvPr/>
        </p:nvSpPr>
        <p:spPr>
          <a:xfrm>
            <a:off x="4441371" y="3124900"/>
            <a:ext cx="6282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En  Pays Ariégeois</a:t>
            </a:r>
          </a:p>
        </p:txBody>
      </p:sp>
    </p:spTree>
    <p:extLst>
      <p:ext uri="{BB962C8B-B14F-4D97-AF65-F5344CB8AC3E}">
        <p14:creationId xmlns:p14="http://schemas.microsoft.com/office/powerpoint/2010/main" val="58677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338</Words>
  <Application>Microsoft Office PowerPoint</Application>
  <PresentationFormat>Grand écran</PresentationFormat>
  <Paragraphs>69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2025-03-16T20:40:11Z</dcterms:created>
  <dcterms:modified xsi:type="dcterms:W3CDTF">2025-03-18T15:02:41Z</dcterms:modified>
</cp:coreProperties>
</file>