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3" r:id="rId2"/>
    <p:sldId id="258" r:id="rId3"/>
    <p:sldId id="256" r:id="rId4"/>
    <p:sldId id="259" r:id="rId5"/>
    <p:sldId id="260" r:id="rId6"/>
    <p:sldId id="261" r:id="rId7"/>
    <p:sldId id="262" r:id="rId8"/>
    <p:sldId id="257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14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540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033E5-D239-435D-AB4E-43342F1DCEB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6857A-A32F-4123-8D6D-D50D6E619A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141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A6857A-A32F-4123-8D6D-D50D6E619AD7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05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A9DBCD-0600-9A04-DFD9-DCB332CF05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29198B7-4B5F-BFC3-A70A-0BE8CF9A38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8F3B67-2E15-CC33-90FE-5D9E6E071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FC9F14-7BD2-97ED-1716-110534BF4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FDE1E7-3205-F963-7487-53303D4D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740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E0D1E-9BF9-2E20-CD99-2CC5A9460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2FF65C-2023-256D-A55C-4AF6277AC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00C8AC-48AA-920B-5D43-8961D9730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8413F2-46A9-57FE-5C07-86C9F8349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62EACD-D136-5F8E-DA18-347B93510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8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DA963-FBEA-F9DF-3B54-CF29C04C7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9E8793-2EA1-BE07-4AEA-E1FEF4ABC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A8AAA8-E112-4C18-7849-B60B02042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717EB7-D719-DF2E-B466-BC0BD0860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C085C4-E4C0-E551-E3C5-CA4E17F72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41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0919A-FCB6-6FBF-B34E-A43E10AAF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E04EA4-316E-D37F-5F3E-E40577CBF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FA7FEF-4BD3-7AA5-779F-3C8C8FDB06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2CA03A-6F64-C4BA-1086-D12B3179B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0247D5-C48F-4FE0-0F31-28CDB07DB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705BB1-278A-8A90-3262-1C3EF4482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38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B52875-2E1B-4C0B-64CF-8287FB6B7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F0AC1F-744A-7F81-4E1A-E33737442D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645287-811F-FBFA-85ED-01D54A87D1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84EE500-B4F5-F8A8-188B-3E0E091A72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2547A14-9344-978C-4460-9236004053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EE7293-6ADD-4FD1-A534-54BCFA475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EBDF067-D632-7B50-C590-D5D0EE7FE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9E78D4-6AC1-189B-5531-DC79848CE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94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E36B5F-C57D-64B1-3F8A-7FD7F8982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0B9E06-6D2B-DE76-7344-A166B2235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D50157-E3B2-6244-6F78-866C08F6B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70E37AD-5C1B-CDD1-42AB-0F031F4C4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1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16D348C-BEAB-9B36-858B-EC3D67751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F5C0466-EDE0-1077-2F5C-6BA493B50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AB1E1C-AD50-1364-D924-8A76F7290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79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1B092-3A95-ED87-56B2-0F3F75FDC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4AC7C2-CA6A-CD14-3FB6-048832DA3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76816B-A4E5-3DE8-3AF7-63ED6F256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AA020A-32C6-210F-7434-EED31CF94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8DA774-8092-99DE-D0B8-FC6FAD847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E2AF24-D6B8-FF8E-3FC2-F856EEF44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6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0824B-4F43-BE50-1C03-B821AA80D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2D62D6D-F7B9-9393-B862-D7A58F6189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5861FF-36CD-BDE4-7C13-F83CD63D4D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D51A883-44BA-F896-037E-499E28587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9470CA-A395-F0FA-486F-8E1B3FF24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EF9CE1-D871-693B-A6ED-B19386849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03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FF67A-C589-7DDA-5A02-5C3134B9F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4ECCF4-85D8-FAD7-B9E0-ED168E3A0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9953B3-A7AE-D733-77CE-EB985801E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DBD538-5ACC-1D1F-B706-C5234DD52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35A491-0C84-FEDA-76E8-B7FCB95B3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392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AEFCD28-EC8D-07AB-6EA6-81FCACA95A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DE3B683-EBCB-2822-2995-B4F7C6A21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BDE49F-D683-17A4-518B-E562CAD45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A5E319-40C9-7383-F304-24752529C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1DE0A2-B882-CEFE-E73D-035612A2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11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097974A-9E0B-E2A3-5987-26FBD6A10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4BF687-F007-747B-61A7-331951DE7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C12E7B-921C-2894-B913-AE7ADCCF31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EF160-0F69-4847-9E42-3895F560740A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C18000-999D-D6CA-1067-AB31E4CFEE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CB80AB-5B37-8C28-6C72-4E2787BF3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12F35-98A2-40D2-9B29-E998821202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142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192B3D-13F2-9700-BB35-85843E910E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21" y="1333829"/>
            <a:ext cx="11800157" cy="4546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4167102-B4FB-5EDC-A89D-2B2BE0A84DE1}"/>
              </a:ext>
            </a:extLst>
          </p:cNvPr>
          <p:cNvSpPr/>
          <p:nvPr/>
        </p:nvSpPr>
        <p:spPr>
          <a:xfrm>
            <a:off x="2652293" y="0"/>
            <a:ext cx="634504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Cerros de Mavecure</a:t>
            </a:r>
          </a:p>
          <a:p>
            <a:pPr algn="ctr"/>
            <a:r>
              <a:rPr lang="fr-FR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en Colombie</a:t>
            </a:r>
          </a:p>
        </p:txBody>
      </p:sp>
    </p:spTree>
    <p:extLst>
      <p:ext uri="{BB962C8B-B14F-4D97-AF65-F5344CB8AC3E}">
        <p14:creationId xmlns:p14="http://schemas.microsoft.com/office/powerpoint/2010/main" val="137820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 loop="1">
            <p:snd r:embed="rId2" name="James Last &amp; Richard Clayderman - Sacrifice.wav"/>
          </p:stSnd>
        </p:sndAc>
      </p:transition>
    </mc:Choice>
    <mc:Fallback>
      <p:transition spd="slow" advClick="0" advTm="8000">
        <p:fade/>
        <p:sndAc>
          <p:stSnd loop="1">
            <p:snd r:embed="rId2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5FCA46-EBAB-8B93-C352-A61F2030B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706" y="371494"/>
            <a:ext cx="4608000" cy="611501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6555D4F-AC14-BF6D-C443-F7782328911F}"/>
              </a:ext>
            </a:extLst>
          </p:cNvPr>
          <p:cNvSpPr txBox="1"/>
          <p:nvPr/>
        </p:nvSpPr>
        <p:spPr>
          <a:xfrm>
            <a:off x="6413295" y="762131"/>
            <a:ext cx="53435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CERROS DE MAVECURE  en Colombie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Trois monolithes au Sud-Est du Pays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à 50km de INIRIDA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plateau des Guyanes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Accessibles par voie fluviale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Pajarito 700m d’altitude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Mono     480m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Mavecure  170m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2A4A6A9-782B-2A5A-C518-DAD99E16E5B8}"/>
              </a:ext>
            </a:extLst>
          </p:cNvPr>
          <p:cNvSpPr txBox="1"/>
          <p:nvPr/>
        </p:nvSpPr>
        <p:spPr>
          <a:xfrm>
            <a:off x="1405533" y="6024841"/>
            <a:ext cx="4964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IMAGES DE NATURE SUPERBES……</a:t>
            </a:r>
          </a:p>
        </p:txBody>
      </p:sp>
    </p:spTree>
    <p:extLst>
      <p:ext uri="{BB962C8B-B14F-4D97-AF65-F5344CB8AC3E}">
        <p14:creationId xmlns:p14="http://schemas.microsoft.com/office/powerpoint/2010/main" val="65597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9E5512B-9436-E918-CDF8-EE5E1B4F6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279" y="369000"/>
            <a:ext cx="4914547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B328102-8C79-8BB4-BB27-30A880A0E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3963" y="369000"/>
            <a:ext cx="4611758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1830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195323-5E41-AFF4-4A55-F9FB5AAFB3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89" y="459000"/>
            <a:ext cx="11368422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037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0C2A3B-B5FD-EDE1-6523-0A7A64B56A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403" y="549000"/>
            <a:ext cx="7207506" cy="576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870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E1DE32-ADFD-40F0-2A46-08BD837CCC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000" y="489000"/>
            <a:ext cx="8820000" cy="5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724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52577D-DEAB-CFA3-5E2F-78D9BA5E5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8000" y="423000"/>
            <a:ext cx="8016000" cy="6012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093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D01A476-BC35-5D42-7F93-CA9D927F46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4253" y="459000"/>
            <a:ext cx="9303493" cy="5940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612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024AB5-CC59-BD9E-609C-67B9AB09F2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00" y="418500"/>
            <a:ext cx="8028000" cy="6021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38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459F3D-2946-F417-E93D-879B9F082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0" y="409033"/>
            <a:ext cx="9468000" cy="6039933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172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2CDA5D-D3E1-2808-CD8D-8F4B09D2BF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927" y="369000"/>
            <a:ext cx="4943606" cy="612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F35840A-C3B9-C582-37D5-14AAF8F586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7528" y="369000"/>
            <a:ext cx="5021545" cy="612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532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B68072-F0CB-DE2B-1EB0-426B980B6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879" y="369000"/>
            <a:ext cx="9182242" cy="6120000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552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379910-5B28-300E-BA5F-141B5A983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212" y="369000"/>
            <a:ext cx="9259575" cy="612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74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AA12DF7-0571-2BF4-FC0A-24673559F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233" y="459000"/>
            <a:ext cx="7912960" cy="59400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0115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8809C6-D072-8763-F38F-23C93372B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28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73378C-DC99-9F2B-C4FC-A526BEF937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000" y="436500"/>
            <a:ext cx="9576000" cy="5985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651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828DD0-1EF1-C900-5677-87916B14C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849" y="639000"/>
            <a:ext cx="10988302" cy="558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91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851965-D038-E268-58C3-541CBD316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00" y="393000"/>
            <a:ext cx="9108000" cy="607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886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BC5F59-350B-2EB4-FED3-F86E507E6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426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F3A012-DA31-1FD4-8DE4-58123279E8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00" y="513000"/>
            <a:ext cx="7776000" cy="5832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7710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DDD165-29AC-B2E8-82FA-6B16900BB1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6042" y="481274"/>
            <a:ext cx="9504000" cy="589545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5021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7F3523-922E-DA27-41B1-4228A8142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000" y="502188"/>
            <a:ext cx="8784000" cy="585362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9079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547717-0719-CB5A-AB20-A47F4F33C0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453000"/>
            <a:ext cx="8928000" cy="5952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916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1567C4-FA92-DDBE-B106-12DCC4D88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477000"/>
            <a:ext cx="8856000" cy="590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051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45C9DD-2B14-3AD4-E8C6-931CA69E2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492750"/>
            <a:ext cx="9396000" cy="5872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391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C19626-AA24-8BE4-CF68-11F811CD4B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000" y="562162"/>
            <a:ext cx="8604000" cy="573367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1570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965582-4739-C78F-549D-1678ACC05D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0771" y="603000"/>
            <a:ext cx="5652000" cy="5652000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1634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CA5772-83A7-610C-2DB8-6A0F7AAD21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000" y="445500"/>
            <a:ext cx="7956000" cy="5967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08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360B99-AA4C-2CC1-AC7D-477B886976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0000" y="390665"/>
            <a:ext cx="9072000" cy="607667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54250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B81AC4-AB0E-C847-A870-8D3C994FF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315" y="369000"/>
            <a:ext cx="4590000" cy="61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A77BCE3-BC59-D4BC-AE7C-68520D61BF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685" y="369000"/>
            <a:ext cx="4896000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764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94D620-A7D9-49A8-67DB-E4AE1AC21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453000"/>
            <a:ext cx="8928000" cy="5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9714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F879AF-98DD-9BE7-FAAA-3609870EF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000" y="423000"/>
            <a:ext cx="10688000" cy="60120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718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4348A009-6F7B-8AB0-1F75-56EF2F659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348" y="459000"/>
            <a:ext cx="10551303" cy="5940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518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A286BC-2672-7B19-5EC0-D3ED1F892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436092"/>
            <a:ext cx="10620000" cy="598581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94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8F5AD-DC6C-E806-5855-8FF0736E8F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000" y="495000"/>
            <a:ext cx="10432000" cy="5868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229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DC0D1F-012A-86ED-7DF6-C5C86ED486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000" y="445500"/>
            <a:ext cx="7956000" cy="596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9229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F74626-9A36-1892-4931-732FC4EC5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008" y="470064"/>
            <a:ext cx="10512000" cy="5917872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DB58433-99FC-3AD6-4375-DF701FE027A1}"/>
              </a:ext>
            </a:extLst>
          </p:cNvPr>
          <p:cNvSpPr txBox="1"/>
          <p:nvPr/>
        </p:nvSpPr>
        <p:spPr>
          <a:xfrm>
            <a:off x="2996280" y="470064"/>
            <a:ext cx="824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Suggestion Proposé Par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46491E4-96FE-1712-AD79-C8661715BBE5}"/>
              </a:ext>
            </a:extLst>
          </p:cNvPr>
          <p:cNvSpPr txBox="1"/>
          <p:nvPr/>
        </p:nvSpPr>
        <p:spPr>
          <a:xfrm>
            <a:off x="2256310" y="1664524"/>
            <a:ext cx="8787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</a:t>
            </a:r>
            <a:r>
              <a:rPr lang="fr-FR" sz="3200" b="1" dirty="0" err="1">
                <a:solidFill>
                  <a:srgbClr val="FFFF00"/>
                </a:solidFill>
              </a:rPr>
              <a:t>CerrosDe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Mavecure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6A0EA80-7CD4-3E5B-27E6-165696C36BD1}"/>
              </a:ext>
            </a:extLst>
          </p:cNvPr>
          <p:cNvSpPr txBox="1"/>
          <p:nvPr/>
        </p:nvSpPr>
        <p:spPr>
          <a:xfrm>
            <a:off x="5227900" y="2858984"/>
            <a:ext cx="6397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err="1">
                <a:solidFill>
                  <a:srgbClr val="FFFF00"/>
                </a:solidFill>
              </a:rPr>
              <a:t>EnColombie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73D4657-67C2-9D47-DDFC-490339E6B7D2}"/>
              </a:ext>
            </a:extLst>
          </p:cNvPr>
          <p:cNvSpPr txBox="1"/>
          <p:nvPr/>
        </p:nvSpPr>
        <p:spPr>
          <a:xfrm>
            <a:off x="5771408" y="4053444"/>
            <a:ext cx="305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8244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56</Words>
  <Application>Microsoft Office PowerPoint</Application>
  <PresentationFormat>Grand écran</PresentationFormat>
  <Paragraphs>23</Paragraphs>
  <Slides>37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2025-03-12T13:48:43Z</dcterms:created>
  <dcterms:modified xsi:type="dcterms:W3CDTF">2025-03-13T07:24:40Z</dcterms:modified>
</cp:coreProperties>
</file>